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9" r:id="rId10"/>
    <p:sldId id="270" r:id="rId11"/>
    <p:sldId id="264" r:id="rId12"/>
    <p:sldId id="268" r:id="rId13"/>
    <p:sldId id="265" r:id="rId14"/>
    <p:sldId id="266" r:id="rId15"/>
    <p:sldId id="267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1000"/>
            <a:lum/>
          </a:blip>
          <a:srcRect/>
          <a:stretch>
            <a:fillRect l="-3000" t="-17000" r="-2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zo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2;&#1086;&#1080;%20&#1076;&#1086;&#1082;&#1091;&#1084;&#1077;&#1085;&#1090;&#1099;\Downloads\olga_tokarskaya_-_na_mamaevom_kurgane_tishina_(zaycev.net).mp3" TargetMode="Externa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2;&#1086;&#1080;%20&#1076;&#1086;&#1082;&#1091;&#1084;&#1077;&#1085;&#1090;&#1099;\Downloads\&#1052;&#1077;&#1090;&#1088;&#1086;&#1085;&#1086;&#1084;%20&#8212;%20&#1052;&#1080;&#1085;&#1091;&#1090;&#1072;%20&#1084;&#1086;&#1083;&#1095;&#1072;&#1085;&#1080;&#1103;%20-%202%20(www.mixmuz.ru).mp3" TargetMode="External"/><Relationship Id="rId4" Type="http://schemas.openxmlformats.org/officeDocument/2006/relationships/image" Target="../media/image18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3929066"/>
            <a:ext cx="6929486" cy="1857388"/>
          </a:xfrm>
        </p:spPr>
        <p:txBody>
          <a:bodyPr/>
          <a:lstStyle/>
          <a:p>
            <a:r>
              <a:rPr lang="ru-RU" dirty="0" smtClean="0">
                <a:ln>
                  <a:solidFill>
                    <a:srgbClr val="C00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17 июля 1942 год  - 2 февраля 1943 год</a:t>
            </a:r>
            <a:endParaRPr lang="ru-RU" dirty="0">
              <a:ln>
                <a:solidFill>
                  <a:srgbClr val="C00000"/>
                </a:solidFill>
              </a:ln>
              <a:solidFill>
                <a:schemeClr val="accent6">
                  <a:lumMod val="75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928802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Сталинградская битва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a90820f54542eada1b837f9b4170cc04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85917" y="0"/>
            <a:ext cx="5232655" cy="6858000"/>
          </a:xfrm>
          <a:ln w="6350">
            <a:solidFill>
              <a:schemeClr val="tx1"/>
            </a:solidFill>
          </a:ln>
        </p:spPr>
      </p:pic>
    </p:spTree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original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571480"/>
            <a:ext cx="7572428" cy="5634952"/>
          </a:xfrm>
          <a:ln w="6350">
            <a:solidFill>
              <a:schemeClr val="tx1"/>
            </a:solidFill>
          </a:ln>
        </p:spPr>
      </p:pic>
    </p:spTree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едаль за оборону сталинград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4480" y="857232"/>
            <a:ext cx="5500726" cy="5134011"/>
          </a:xfrm>
          <a:ln w="9525">
            <a:solidFill>
              <a:schemeClr val="tx1"/>
            </a:solidFill>
          </a:ln>
        </p:spPr>
      </p:pic>
    </p:spTree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омпозиция-«Память-поколений»-на-Мамаевом-кургане-1024x68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1000108"/>
            <a:ext cx="7068910" cy="4714908"/>
          </a:xfrm>
          <a:ln w="9525">
            <a:solidFill>
              <a:schemeClr val="tx1"/>
            </a:solidFill>
          </a:ln>
        </p:spPr>
      </p:pic>
    </p:spTree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онумент родина мат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86050" y="0"/>
            <a:ext cx="3143272" cy="6866084"/>
          </a:xfrm>
          <a:ln w="9525">
            <a:solidFill>
              <a:schemeClr val="tx1"/>
            </a:solidFill>
          </a:ln>
        </p:spPr>
      </p:pic>
    </p:spTree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120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14348" y="428604"/>
            <a:ext cx="7699216" cy="5715040"/>
          </a:xfrm>
          <a:ln w="9525">
            <a:solidFill>
              <a:schemeClr val="tx1"/>
            </a:solidFill>
          </a:ln>
        </p:spPr>
      </p:pic>
      <p:pic>
        <p:nvPicPr>
          <p:cNvPr id="5" name="olga_tokarskaya_-_na_mamaevom_kurgane_tishina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85720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1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етроном — Минута молчания - 2 (www.mixmuz.ru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85720" y="6357958"/>
            <a:ext cx="304800" cy="304800"/>
          </a:xfrm>
          <a:prstGeom prst="rect">
            <a:avLst/>
          </a:prstGeom>
        </p:spPr>
      </p:pic>
      <p:pic>
        <p:nvPicPr>
          <p:cNvPr id="1026" name="Picture 2" descr="C:\Documents and Settings\Admin\Мои документы\Downloads\0_161cbc_7c17d084_orig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1285875"/>
            <a:ext cx="7620000" cy="428625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6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талинград, подбитый т-3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857232"/>
            <a:ext cx="7350867" cy="5072098"/>
          </a:xfrm>
          <a:ln w="9525">
            <a:solidFill>
              <a:schemeClr val="tx1"/>
            </a:solidFill>
          </a:ln>
        </p:spPr>
      </p:pic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центр сталинграда 2 февраля 1943 го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000108"/>
            <a:ext cx="7734640" cy="5143536"/>
          </a:xfrm>
          <a:ln w="6350">
            <a:solidFill>
              <a:schemeClr val="tx1"/>
            </a:solidFill>
          </a:ln>
        </p:spPr>
      </p:pic>
    </p:spTree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немецкие солдаты которых взяли в пле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000108"/>
            <a:ext cx="7000924" cy="4994290"/>
          </a:xfrm>
          <a:ln w="6350">
            <a:solidFill>
              <a:schemeClr val="tx1"/>
            </a:solidFill>
          </a:ln>
        </p:spPr>
      </p:pic>
    </p:spTree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оветские сорлдаты штурмуют дом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1785926"/>
            <a:ext cx="9160025" cy="3286148"/>
          </a:xfrm>
          <a:ln w="6350">
            <a:solidFill>
              <a:schemeClr val="tx1"/>
            </a:solidFill>
          </a:ln>
        </p:spPr>
      </p:pic>
    </p:spTree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уличные бои в сталинград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00298" y="785794"/>
            <a:ext cx="3857652" cy="5589139"/>
          </a:xfrm>
          <a:ln w="6350">
            <a:solidFill>
              <a:schemeClr val="tx1"/>
            </a:solidFill>
          </a:ln>
        </p:spPr>
      </p:pic>
    </p:spTree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attle-stalingrad-large-rare-images-0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2" y="857232"/>
            <a:ext cx="6534205" cy="5357850"/>
          </a:xfrm>
          <a:ln w="9525">
            <a:solidFill>
              <a:schemeClr val="tx1"/>
            </a:solidFill>
          </a:ln>
        </p:spPr>
      </p:pic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talingrad_1942_P_Troshki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071546"/>
            <a:ext cx="8509059" cy="4786346"/>
          </a:xfrm>
          <a:ln w="9525">
            <a:solidFill>
              <a:schemeClr val="tx1"/>
            </a:solidFill>
          </a:ln>
        </p:spPr>
      </p:pic>
    </p:spTree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357166"/>
            <a:ext cx="8215370" cy="6161528"/>
          </a:xfrm>
        </p:spPr>
      </p:pic>
    </p:spTree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11</Words>
  <PresentationFormat>Экран (4:3)</PresentationFormat>
  <Paragraphs>2</Paragraphs>
  <Slides>16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Сталинградская битва</dc:title>
  <cp:lastModifiedBy>Admin</cp:lastModifiedBy>
  <cp:revision>19</cp:revision>
  <dcterms:modified xsi:type="dcterms:W3CDTF">2019-08-29T16:28:16Z</dcterms:modified>
</cp:coreProperties>
</file>