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83" r:id="rId3"/>
    <p:sldId id="258" r:id="rId4"/>
    <p:sldId id="280" r:id="rId5"/>
    <p:sldId id="284" r:id="rId6"/>
    <p:sldId id="282" r:id="rId7"/>
    <p:sldId id="285" r:id="rId8"/>
    <p:sldId id="261" r:id="rId9"/>
    <p:sldId id="263" r:id="rId10"/>
    <p:sldId id="262" r:id="rId11"/>
    <p:sldId id="279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 varScale="1">
        <p:scale>
          <a:sx n="84" d="100"/>
          <a:sy n="84" d="100"/>
        </p:scale>
        <p:origin x="1406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50289-891C-4F39-B705-461E3C19C3E3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C1F1D-5F2D-4DDE-BDCA-316E9AEAA3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50289-891C-4F39-B705-461E3C19C3E3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C1F1D-5F2D-4DDE-BDCA-316E9AEAA3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50289-891C-4F39-B705-461E3C19C3E3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C1F1D-5F2D-4DDE-BDCA-316E9AEAA32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50289-891C-4F39-B705-461E3C19C3E3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C1F1D-5F2D-4DDE-BDCA-316E9AEAA3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50289-891C-4F39-B705-461E3C19C3E3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C1F1D-5F2D-4DDE-BDCA-316E9AEAA3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50289-891C-4F39-B705-461E3C19C3E3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C1F1D-5F2D-4DDE-BDCA-316E9AEAA3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50289-891C-4F39-B705-461E3C19C3E3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C1F1D-5F2D-4DDE-BDCA-316E9AEAA3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50289-891C-4F39-B705-461E3C19C3E3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C1F1D-5F2D-4DDE-BDCA-316E9AEAA3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50289-891C-4F39-B705-461E3C19C3E3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C1F1D-5F2D-4DDE-BDCA-316E9AEAA3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50289-891C-4F39-B705-461E3C19C3E3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C1F1D-5F2D-4DDE-BDCA-316E9AEAA3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50289-891C-4F39-B705-461E3C19C3E3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C1F1D-5F2D-4DDE-BDCA-316E9AEAA3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42250289-891C-4F39-B705-461E3C19C3E3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488C1F1D-5F2D-4DDE-BDCA-316E9AEAA3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Содержательный модуль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«КОПИЛКА»</a:t>
            </a:r>
            <a:endParaRPr lang="ru-RU" dirty="0"/>
          </a:p>
        </p:txBody>
      </p:sp>
      <p:pic>
        <p:nvPicPr>
          <p:cNvPr id="5" name="Picture 4" descr="C:\Users\Светлана\Desktop\СТАТЬЯ ЭКОНОМИКА 2018\бренд фото\Сюжетная игра Сбербан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363820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Светлана\Desktop\СТАТЬЯ ЭКОНОМИКА 2018\бренд фото\Квест-игра Бюджет семьи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84783"/>
            <a:ext cx="3969969" cy="302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336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836712"/>
            <a:ext cx="8640959" cy="507342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ДЕНЬГИ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работы с детьми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82675"/>
              </p:ext>
            </p:extLst>
          </p:nvPr>
        </p:nvGraphicFramePr>
        <p:xfrm>
          <a:off x="107504" y="1196752"/>
          <a:ext cx="8856984" cy="51716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6064"/>
                <a:gridCol w="1368152"/>
                <a:gridCol w="792088"/>
                <a:gridCol w="2304256"/>
                <a:gridCol w="1008112"/>
                <a:gridCol w="2808312"/>
              </a:tblGrid>
              <a:tr h="15767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ВОЗР ГРУППА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154" marR="32154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154" marR="32154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Совместная деятельность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154" marR="3215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Самостоятельная деятельность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154" marR="32154" marT="0" marB="0"/>
                </a:tc>
              </a:tr>
              <a:tr h="2957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154" marR="321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154" marR="321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Взаимодействие с семьей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154" marR="32154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97368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Старшая группа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154" marR="3215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Формировать у детей представления о товарно-денежных отношениях, краткой истории происхождения денег.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154" marR="3215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«Деньги были не всегда. Ты - мне, я -  тебе» (элементарный товарообмен)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154" marR="3215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Д/и «Обмен», «Что было, когда не было денег»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Интерактивный алгоритм «Процесс возникновения денег»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2154" marR="3215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Творческое задание  «Создание денег прошлого»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154" marR="3215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Просмотр мультипликационных фильмов  «Как появились деньги на Земле»,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Фиксики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Деньги»,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Просмотр познавательной детской  телепередачи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АБВГДейка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Что такое деньги?»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Просмотр мультипликационных фильмов экономического содержания «Дорогая копейка», «Заработанный рубль»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Сюжетно-ролевые игры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154" marR="32154" marT="0" marB="0"/>
                </a:tc>
              </a:tr>
              <a:tr h="14785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Формировать представление детей о том, что деньги зарабатываются  и ими оплачивают результаты труда людей.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154" marR="3215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154" marR="3215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 «Каждый труд - оплачивается»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Сюжетно-ролевые игры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«Маленькие покупки в супермаркете»,  «Рекламное агентство»,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«Профессии» (швея, плотник, дизайнер, фотограф, строитель, кондитер и др.)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154" marR="3215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тематических книжек-малышек «Профессии моих родителей»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154" marR="3215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Практическая деятельность в групповых мастерских (КОП)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154" marR="3215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430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268760"/>
            <a:ext cx="7408333" cy="485740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ДЕНЬГИ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работы с детьми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325394"/>
              </p:ext>
            </p:extLst>
          </p:nvPr>
        </p:nvGraphicFramePr>
        <p:xfrm>
          <a:off x="0" y="1700809"/>
          <a:ext cx="9036496" cy="4283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1560"/>
                <a:gridCol w="1080120"/>
                <a:gridCol w="1368152"/>
                <a:gridCol w="2160240"/>
                <a:gridCol w="1368152"/>
                <a:gridCol w="2448272"/>
              </a:tblGrid>
              <a:tr h="21602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ВОЗР ГРУППА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967" marR="22967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967" marR="22967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Совместная деятельность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967" marR="229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Самостоятельная деятельность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967" marR="22967" marT="0" marB="0"/>
                </a:tc>
              </a:tr>
              <a:tr h="2057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НОД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967" marR="229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967" marR="229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Взаимодействие с семьей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967" marR="22967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175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Подготовительная группа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967" marR="229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Обогащать представления детей о товарно-денежных отношениях, об истории и эволюции происхождения денег.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967" marR="2296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«Эволюция денег – от ракушек и камней до наших дней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«Появление первых денег на Руси от скота и меха до первых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металлических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967" marR="2296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Интерактивный плакат доступный на сервисе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ThingLink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«Эволюция денег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Д/и «Обмен»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Мультимедийная презентация «История российских денег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русской  народной сказки «Мена», «Гуси-лебеди»; стихотворения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А.Барто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«Так на так»,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Ш.Гилева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«Три копейки на покупку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Дидактические игры «Что кому нужно и кем производится», «Рынок товаров и услуг», «Мой товар особенный», «Купи другу подарок», «Я – покупатель»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967" marR="229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Мастер – класс по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созданию мультипликационного этюда «Первые деньги» в программе «Кукольная анимация»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2967" marR="229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Просмотр мультипликационных сюжетов: Галилео «История изобретений.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Деньги»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Просмотр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комикса «Жила-была денежка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Дидактическая интерактивная игра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«Все  ли можно купить за деньги», «Разложи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товар»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Игра-задание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«Заполни ценники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Сюжетно-ролевые игры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«Маленькие покупки в супермаркете»,  «Рекламное агентство» и др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967" marR="2296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570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подходы к организации образовательной деятельности в ДОО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3" y="2493343"/>
            <a:ext cx="2810924" cy="4212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C:\Users\Светлана\Desktop\СТАТЬЯ ЭКОНОМИКА 2018\бренд фото\Лэпбук Я покупатель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4908726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996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338138"/>
            <a:ext cx="8229600" cy="125253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ДЕЯТЕЛЬНОСТЬ ДЕТЕЙ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2108460" y="2063955"/>
            <a:ext cx="545955" cy="1370325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5854084" y="2063955"/>
            <a:ext cx="545955" cy="1370325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3789040"/>
            <a:ext cx="3960440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6016" y="3789040"/>
            <a:ext cx="4104456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Сюжетно-ролевые игры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539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СЮЖЕТНО-РОЛЕВЫЕ ИГРЫ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6"/>
            <a:ext cx="4155429" cy="2770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61048"/>
            <a:ext cx="3776402" cy="2521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002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988840"/>
            <a:ext cx="7992887" cy="41373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«Хочу-надо»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«Обмен»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«Семейный бюджет»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«Дороже-дешевле»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«Что и где купить»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«Магазин и рынок»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«Экономные покупки» и пр.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31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2" y="3501008"/>
            <a:ext cx="4429683" cy="295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034" y="620688"/>
            <a:ext cx="4061898" cy="2707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4" y="3531840"/>
            <a:ext cx="4105647" cy="295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947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Ярмарка</a:t>
            </a:r>
            <a:endParaRPr lang="ru-RU" b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077072"/>
            <a:ext cx="3384475" cy="2256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67" y="2132856"/>
            <a:ext cx="4552175" cy="331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C:\Users\Светлана\Desktop\фото\IMG_845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12776"/>
            <a:ext cx="3171825" cy="2114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684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Интерактивный музей денег </a:t>
            </a:r>
          </a:p>
        </p:txBody>
      </p:sp>
      <p:pic>
        <p:nvPicPr>
          <p:cNvPr id="4" name="Picture 2" descr="C:\Users\Наталья\Pictures\Downloads\ПРО ДЕНЬГИ\фото музей мне\Музей Мир дене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604798"/>
            <a:ext cx="7056784" cy="47045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9494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аталья\Pictures\Downloads\Скриншот 2018-04-16 13_41_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24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5163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772816"/>
            <a:ext cx="8784975" cy="4824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Познакомить детей с понятием деньги, с историей возникновения денег.</a:t>
            </a:r>
          </a:p>
          <a:p>
            <a:pPr marL="0" indent="0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Обогащать представление детей о разных видах денег.</a:t>
            </a:r>
          </a:p>
          <a:p>
            <a:pPr marL="0" indent="0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Познакомить с ведущим предприятием региона: печатной фабрикой Гознак, процессом изготовления денег.</a:t>
            </a:r>
          </a:p>
          <a:p>
            <a:pPr marL="0" indent="0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Способствовать формированию представлений о значении денег в жизни человека в прошлом и современном мире.</a:t>
            </a:r>
          </a:p>
          <a:p>
            <a:pPr marL="0" indent="0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Обогащать представления детей о способах хранения денег.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реализации данного модуля решаются следующие задачи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998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Наталья\Pictures\Downloads\Скриншот 2018-04-16 13_43_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52" y="0"/>
            <a:ext cx="9145917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8922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Наталья\Pictures\Downloads\Скриншот 2018-05-03 20_10_3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8071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1772816"/>
            <a:ext cx="6696745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630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Предметно-пространственная среда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Светлана\Desktop\СТАТЬЯ ЭКОНОМИКА 2018\бренд фото\Буккроссинг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97162"/>
            <a:ext cx="3070777" cy="3523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Светлана\Desktop\СТАТЬЯ ЭКОНОМИКА 2018\бренд фото\Музей Мир денег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924944"/>
            <a:ext cx="5276756" cy="3486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825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88840"/>
            <a:ext cx="7408333" cy="413732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Консультирование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Создание детско-взрослых проектов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Гость группы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Семейная мастерская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Совместные ярмарки товаров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Дни финансовой грамотности</a:t>
            </a:r>
          </a:p>
          <a:p>
            <a:pPr marL="0" indent="0">
              <a:buNone/>
            </a:pP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взаимодействия педагогов с семьями воспитанников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59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484784"/>
            <a:ext cx="8712967" cy="4896544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Оперируют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несложными экономическими понятиями (товары, услуги, деньги, торговля, покупка, покупатель, потребитель и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др.). 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Имеют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о ценности денег, умеют бережно относиться к деньгам, понимают их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назначение.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Имеют представление о современных способах хранения денег.</a:t>
            </a:r>
          </a:p>
          <a:p>
            <a:pPr marL="0" indent="0">
              <a:buNone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Имеют представление об истории и эволюции происхождения денег.</a:t>
            </a:r>
          </a:p>
          <a:p>
            <a:pPr marL="0" indent="0">
              <a:buNone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Знают, на каком предприятии региона печатают денежные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знаки.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Оперируют несложными понятиями (деньги, товары, услуги, покупки и др.) в играх, общении со взрослыми и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сверстниками.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Имеют представление о денежных знаках (монета, купюра) России и других стран, умеют их различать.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работы 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91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692696"/>
            <a:ext cx="381642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Феечка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Копеечка узнала что такое деньги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973732" y="674490"/>
            <a:ext cx="381642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Феечка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Копеечка  - коллекционер или Какие бывают деньги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 rot="10800000">
            <a:off x="2463413" y="1920904"/>
            <a:ext cx="309575" cy="931114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0800000">
            <a:off x="5841991" y="1924976"/>
            <a:ext cx="309575" cy="931114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31932" y="2995086"/>
            <a:ext cx="669674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Содержательный модуль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«КОПИЛКА»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2449991" y="4297711"/>
            <a:ext cx="309575" cy="931114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5843183" y="4283496"/>
            <a:ext cx="309575" cy="931114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9512" y="5301208"/>
            <a:ext cx="4300792" cy="13767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живут деньги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80012" y="5301208"/>
            <a:ext cx="4300792" cy="13767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Феечка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Копеечка на печатной фабрике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Гознак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71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23528" y="338138"/>
            <a:ext cx="8568952" cy="6519862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знакомство с историей происхождения денег, назначением денег. Знакомство с тем, что деньги зарабатываются и являются результатом труда человека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Темы:</a:t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 такое деньги»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(знакомство с внешним видом, назначением, профессией кассира) 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«Деньги и покупки товаров» 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«Мы оплачиваем разные услуги»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(знакомство с понятием услуга, «Клиент», с тем, что деньги оплачиваются не только за приобретенные товары, но и за услуги)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«Деньги были не всегда. Ты мне – я тебе»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(знакомим с историей денег, натуральный товарообмен)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«Эволюция денег: от ракушек и камней до наших дней»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(всегда ли были деньги, какой путь прошли деньги )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«Что мы покупаем за деньги, а что купить нельзя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учим различать товары и услуги, знакомим с другими жизненными ценностями, которые нельзя купить за деньги)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67544" y="260648"/>
            <a:ext cx="8064896" cy="108012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Феечка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Копеечка узнала что такое деньги»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3-7 лет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5008" y="1628800"/>
            <a:ext cx="8928992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современными деньгами (монеты, банкноты. Знакомство с российской валютой – рублем,  знакомятся с различным достоинством российских  денег и их покупательной способностью.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Темы: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«Какие денежки лежат в моем кошельке», «Деньги бывают разные: монеты и купюры» (знакомство с деньгами: особенности внешнего вида бумажных и металлических, современные Российские деньги, номинал)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«В каждой стране деньги называются и выглядят по разному»,  </a:t>
            </a:r>
            <a:r>
              <a:rPr lang="ru-RU" sz="2400" dirty="0" smtClean="0"/>
              <a:t>(русские рубли и валюта других стран)</a:t>
            </a:r>
          </a:p>
          <a:p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5008" y="332656"/>
            <a:ext cx="8677472" cy="129614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algn="ctr"/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Феечка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Копеечка  - коллекционер или Какие бывают деньги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3-7 лет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368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07504" y="1412776"/>
            <a:ext cx="8928992" cy="2952328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современными способами хранения денег, знакомство с видами денег (наличные , безналичные, электронные)</a:t>
            </a:r>
            <a:b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Темы: </a:t>
            </a:r>
            <a:br>
              <a:rPr lang="ru-RU" sz="2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«Деньги живут в кошельке»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(что такое кошелек и зачем он нужен)</a:t>
            </a:r>
            <a:b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«Зачем нужны банки»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(знакомство с учреждением где хранятся деньги)</a:t>
            </a: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Как живут деньги в банке»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(знакомство с банковской системой, профессиями работников банковской сферы) </a:t>
            </a:r>
            <a:b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«Деньги, которые ты не видишь»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(знакомство с понятием «безналичные» и «электронные деньги» их отличием от бумажных купюр и металлических денег»)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536" y="260648"/>
            <a:ext cx="7748364" cy="93610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3 «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живут деньги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– 7 лет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484784"/>
            <a:ext cx="8424936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крупным предприятием  региона – печатной фабрикой «Гознак», процессом изготовления купюр,  профессиями людей, занятых на производстве.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Темы: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«Что такое Гознак»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(знакомство с пермской печатной фабрикой Гознак», специализирующейся на выпуске банкнот, защищенной полиграфической продукции, документов, пластиковых карт)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«Профессии людей, которые производят деньги» </a:t>
            </a:r>
          </a:p>
          <a:p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1520" y="260648"/>
            <a:ext cx="8640960" cy="129614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Феечка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Копеечка на печатной фабрике Гознак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лет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4943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205398"/>
              </p:ext>
            </p:extLst>
          </p:nvPr>
        </p:nvGraphicFramePr>
        <p:xfrm>
          <a:off x="179512" y="1628800"/>
          <a:ext cx="8856984" cy="52227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2819"/>
                <a:gridCol w="1003325"/>
                <a:gridCol w="3169341"/>
                <a:gridCol w="4391499"/>
              </a:tblGrid>
              <a:tr h="376637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№п/п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826" marR="56826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826" marR="56826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826" marR="5682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34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Старшая группа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826" marR="5682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Подготовительная к школе группа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826" marR="56826" marT="0" marB="0"/>
                </a:tc>
              </a:tr>
              <a:tr h="44313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826" marR="568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такое деньги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826" marR="568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Расширять у детей представления о товарно-денежных отношениях, краткой истории происхождения денег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Формировать представление детей о том, что деньги зарабатываются  и ими оплачивают результаты труда людей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Совершенствовать умения детей составлять логическую цепочку происхождения денег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умения детей  использовать в речи экономических терминов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(обмен, рынок и др.)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826" marR="568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Актуализировать представления детей о товарно-денежных отношениях, об истории и эволюции происхождения денег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Систематизировать представления детей  о том, что деньги зарабатываются и ими оплачивают результаты труда людей, к деньгам следует относиться как к предмету жизненной необходимости, средству и условию благополучия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достаток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Совершенствовать умения детей различать и называть товары и услуги, опираясь на свой собственный опыт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Совершенствовать умение детей использовать в игровой самостоятельной деятельности разные социальные роли (продавец, банкир, кредитор и др.)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826" marR="56826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задачи в динамике развития ребенка по тематическим линиям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18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6693853"/>
              </p:ext>
            </p:extLst>
          </p:nvPr>
        </p:nvGraphicFramePr>
        <p:xfrm>
          <a:off x="179512" y="1268760"/>
          <a:ext cx="8856663" cy="50474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040"/>
                <a:gridCol w="936104"/>
                <a:gridCol w="3672408"/>
                <a:gridCol w="3888111"/>
              </a:tblGrid>
              <a:tr h="230463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768" marR="57768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768" marR="57768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768" marR="5776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04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Старшая группа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768" marR="577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Подготовительная к школе группа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768" marR="57768" marT="0" marB="0"/>
                </a:tc>
              </a:tr>
              <a:tr h="3456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768" marR="5776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Какие бывают деньги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768" marR="5776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Актуализировать представления детей о том, какие бывают деньги (российские рубли, валюта других стран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Содействовать расширению представлений детей  о  российских городах, изображенных на современных банкнотах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Содействовать в развитии умения детей отличать российские деньги от зарубежной валюты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Совершенствовать  умения детей  использовать в речи экономические термины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(аверс, орел, решка, денежная купюра, евро и др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768" marR="5776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Обогащать представления детей о российских  деньгах  и деньгах дальнего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ближнего зарубежья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Формировать представления детей о деньгах разного достоинства, разной ценности (покупательной способности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Содействовать развитию умения детей различать деньги разного достоинства (1,2,5,10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единиц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Совершенствовать  умения детей  использовать в речи экономические термины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(валюта, нумизмат, ассортимент и др.)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768" marR="57768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16632"/>
            <a:ext cx="8568952" cy="1252728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задачи в динамике развития ребенка по тематическим линиям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91863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240</TotalTime>
  <Words>1078</Words>
  <Application>Microsoft Office PowerPoint</Application>
  <PresentationFormat>Экран (4:3)</PresentationFormat>
  <Paragraphs>181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Calibri</vt:lpstr>
      <vt:lpstr>Candara</vt:lpstr>
      <vt:lpstr>Symbol</vt:lpstr>
      <vt:lpstr>Times New Roman</vt:lpstr>
      <vt:lpstr>Волна</vt:lpstr>
      <vt:lpstr>Содержательный модуль «КОПИЛКА»</vt:lpstr>
      <vt:lpstr>В ходе реализации данного модуля решаются следующие задачи</vt:lpstr>
      <vt:lpstr>Презентация PowerPoint</vt:lpstr>
      <vt:lpstr>   Цель: знакомство с историей происхождения денег, назначением денег. Знакомство с тем, что деньги зарабатываются и являются результатом труда человека. Темы: * «Что такое деньги» (знакомство с внешним видом, назначением, профессией кассира)  * «Деньги и покупки товаров»  * «Мы оплачиваем разные услуги» (знакомство с понятием услуга, «Клиент», с тем, что деньги оплачиваются не только за приобретенные товары, но и за услуги) * «Деньги были не всегда. Ты мне – я тебе» (знакомим с историей денег, натуральный товарообмен) * «Эволюция денег: от ракушек и камней до наших дней» (всегда ли были деньги, какой путь прошли деньги ) * «Что мы покупаем за деньги, а что купить нельзя» (учим различать товары и услуги, знакомим с другими жизненными ценностями, которые нельзя купить за деньги) </vt:lpstr>
      <vt:lpstr>Презентация PowerPoint</vt:lpstr>
      <vt:lpstr>   Цель: знакомство с современными способами хранения денег, знакомство с видами денег (наличные , безналичные, электронные) Темы:  «Деньги живут в кошельке» (что такое кошелек и зачем он нужен) «Зачем нужны банки» (знакомство с учреждением где хранятся деньги) « Как живут деньги в банке» (знакомство с банковской системой, профессиями работников банковской сферы)  «Деньги, которые ты не видишь» (знакомство с понятием «безналичные» и «электронные деньги» их отличием от бумажных купюр и металлических денег»)</vt:lpstr>
      <vt:lpstr>Презентация PowerPoint</vt:lpstr>
      <vt:lpstr>Образовательные задачи в динамике развития ребенка по тематическим линиям</vt:lpstr>
      <vt:lpstr>Образовательные задачи в динамике развития ребенка по тематическим линиям</vt:lpstr>
      <vt:lpstr>Планирование работы с детьми</vt:lpstr>
      <vt:lpstr>Планирование работы с детьми</vt:lpstr>
      <vt:lpstr>Основные подходы к организации образовательной деятельности в ДОО</vt:lpstr>
      <vt:lpstr>ИГРОВАЯ ДЕЯТЕЛЬНОСТЬ ДЕТЕЙ</vt:lpstr>
      <vt:lpstr>СЮЖЕТНО-РОЛЕВЫЕ ИГРЫ</vt:lpstr>
      <vt:lpstr>ДИДАКТИЧЕСКИЕ ИГРЫ</vt:lpstr>
      <vt:lpstr>Презентация PowerPoint</vt:lpstr>
      <vt:lpstr>Ярмарка</vt:lpstr>
      <vt:lpstr>Интерактивный музей денег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Предметно-пространственная среда</vt:lpstr>
      <vt:lpstr>Особенности взаимодействия педагогов с семьями воспитанников</vt:lpstr>
      <vt:lpstr>Результат работы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дошкольное образовательное учреждение  «Детский сад № 55» г. Перми</dc:title>
  <dc:creator>Светлана</dc:creator>
  <cp:lastModifiedBy>м</cp:lastModifiedBy>
  <cp:revision>25</cp:revision>
  <dcterms:created xsi:type="dcterms:W3CDTF">2018-10-25T04:35:22Z</dcterms:created>
  <dcterms:modified xsi:type="dcterms:W3CDTF">2023-03-15T05:41:47Z</dcterms:modified>
</cp:coreProperties>
</file>