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70" r:id="rId4"/>
    <p:sldId id="258" r:id="rId5"/>
    <p:sldId id="259" r:id="rId6"/>
    <p:sldId id="271" r:id="rId7"/>
    <p:sldId id="260" r:id="rId8"/>
    <p:sldId id="261" r:id="rId9"/>
    <p:sldId id="272" r:id="rId10"/>
    <p:sldId id="273" r:id="rId11"/>
    <p:sldId id="262" r:id="rId12"/>
    <p:sldId id="274" r:id="rId13"/>
    <p:sldId id="275" r:id="rId14"/>
    <p:sldId id="276" r:id="rId15"/>
    <p:sldId id="263" r:id="rId16"/>
    <p:sldId id="264" r:id="rId17"/>
    <p:sldId id="265" r:id="rId18"/>
    <p:sldId id="266" r:id="rId19"/>
    <p:sldId id="267" r:id="rId20"/>
    <p:sldId id="268" r:id="rId21"/>
    <p:sldId id="277" r:id="rId22"/>
    <p:sldId id="269" r:id="rId23"/>
    <p:sldId id="278" r:id="rId24"/>
    <p:sldId id="281" r:id="rId25"/>
    <p:sldId id="279" r:id="rId26"/>
    <p:sldId id="280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6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C2F76-7B4D-4933-9F78-E7B11F87C11A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B5237-9E59-416B-B013-F3E6061CB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Хорошо, что у каждого из нас есть дом, в котором можно укрыться от непогоды, от мороза и горячего солнца. В доме уютно отдыхать: спать, играть, общаться с мамой, папой, бабушкой и дедушкой, братьями и сестрами.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Девизом Сталинградской битвы стали знаменитые слова: «Ни шагу назад! ».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Сталинграде есть дом, получивший название дом Павлова. Так его стали называть по фамилии сержанта Павлова, оборонявшего дом. Яков Павлов, выполняя приказ командира, первым проник с тремя бойцами в четырехэтажный дом уже занятый фашистами. 58 суток – срок большой – это больше чем целый месяц штурмовали враги развалины дома. Этот дом и сейчас стоит на одной из улиц Волгограда.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Хотите узнать историю  о маленькой девочке Зине из Сталинграда. Беременная мама Зиночки укрылась от стрельбы и взрывов у бабушки и деда будущей малышки. В июле 1942 года в подвале Дома Павлова появилась на свет девочка.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Вскоре после рождения Зиночка заболела дифтерией. Состояние ее было таким плохим, что солдаты уже решили вырыть могилку. Одна из лопат ударилась обо что-то металлическое. Очистив предмет от земли, бойцы увидели, что это медальон с изображением Иисуса Христа и Богородицы, а на обратной стороне по-старославянски было написано, что это икона чудес.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Медальон отдали Евдокии, матери умирающей девочки, надеясь получить помощь от святыни. И действительно, девочка стала выздоравливать.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Зинаида Петровна Андреева (Селезнева) – человек в  городе Волгограде известный и уважаемый. Она – член Общественной палаты Волгограда, помощник депутата, директор общественной организации «Дети военного Сталинграда».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Писатель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М.Еферов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написал об этой истории книгу «Девочка из Сталинграда».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люди, благодарные за спасение нашей земли от врага, сохранили памятники. Чтобы все помнили! И детям своим рассказывали!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 Павлова. Памятник</a:t>
            </a:r>
            <a:r>
              <a:rPr lang="ru-RU" baseline="0" dirty="0" smtClean="0"/>
              <a:t> Великой Отечественной войны в Волгограде.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Старая мельница на береге Волги. Сталинградская </a:t>
            </a:r>
            <a:r>
              <a:rPr lang="ru-RU" dirty="0" err="1" smtClean="0"/>
              <a:t>понорама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Мамаев курган.</a:t>
            </a:r>
            <a:r>
              <a:rPr lang="ru-RU" baseline="0" dirty="0" smtClean="0"/>
              <a:t> Родина – мать.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Мама в семье – забота, нежность и любовь. Весело когда все родные собираются в доме. «Все вместе так и душа на месте».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Вечный огонь на Мамаевом кургане.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Сражение в Сталинграде закончилось полной победой наших войск 2 февраля 1943 года.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Сталинград был и остается величайшим символом характера  нашего народа, примером мужества и стойкости государства.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Сталинград – большой город на правом берегу Волги. Много лет назад на страну напали жестокие враги. Началась война.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Враг пытался захватить самые большие и главные города: Ленинград, Москву. Среди этих городов был Сталинград.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Начались ожесточенные бои.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Горели не только здания, горели земля и Волга.  Объятый огнем, разрушенный бомбами и снарядами, Сталинград находился в отчаянном положении.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Особенно тяжело было женщинам и детям – голод, холод, тяжелый труд, смерть близких людей.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Битва с врагами за освобождение Сталинграда называется Сталинградской битвой. Она продолжалась 200 дней и ночей.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Отважные бойцы бились за каждую улицу, за каждый дом. Бились до последнего патрона, до последней гранаты.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B5237-9E59-416B-B013-F3E6061CB78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08EF5-B795-4D79-BED6-50BF0FDA71F2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27AAA-26AC-4D5F-9C54-489D99EFE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Efetov_M.S.-P001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Дети Сталинграда 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ДОУ планы\аттестация\для портфолио\мои разработки\для презентации\17-52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35761"/>
            <a:ext cx="7667652" cy="57507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Защитники - богатыри</a:t>
            </a:r>
            <a:endParaRPr lang="ru-RU" dirty="0"/>
          </a:p>
        </p:txBody>
      </p:sp>
      <p:pic>
        <p:nvPicPr>
          <p:cNvPr id="7170" name="Picture 2" descr="D:\ДОУ планы\аттестация\для портфолио\мои разработки\для презентации\наш солдат защит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428736"/>
            <a:ext cx="5715000" cy="46577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ОУ планы\аттестация\для портфолио\мои разработки\для презентации\8a0eae2161dda7e06ae5bb9db29d13c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8451" y="1357298"/>
            <a:ext cx="7259734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ДОУ планы\аттестация\для портфолио\мои разработки\для презентации\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ДОУ планы\аттестация\для портфолио\мои разработки\для презентации\Хользунов_Виктор_Степано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071546"/>
            <a:ext cx="2071702" cy="2842836"/>
          </a:xfrm>
          <a:prstGeom prst="rect">
            <a:avLst/>
          </a:prstGeom>
          <a:noFill/>
        </p:spPr>
      </p:pic>
      <p:pic>
        <p:nvPicPr>
          <p:cNvPr id="10243" name="Picture 3" descr="D:\ДОУ планы\аттестация\для портфолио\мои разработки\для презентации\31081616304493921.jpeg"/>
          <p:cNvPicPr>
            <a:picLocks noChangeAspect="1" noChangeArrowheads="1"/>
          </p:cNvPicPr>
          <p:nvPr/>
        </p:nvPicPr>
        <p:blipFill>
          <a:blip r:embed="rId3" cstate="print"/>
          <a:srcRect l="5882" t="4545" r="5882" b="4545"/>
          <a:stretch>
            <a:fillRect/>
          </a:stretch>
        </p:blipFill>
        <p:spPr bwMode="auto">
          <a:xfrm>
            <a:off x="3929058" y="500042"/>
            <a:ext cx="4286280" cy="57150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4286256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В.С. </a:t>
            </a:r>
            <a:r>
              <a:rPr lang="ru-RU" dirty="0" err="1" smtClean="0"/>
              <a:t>Хользунов</a:t>
            </a:r>
            <a:r>
              <a:rPr lang="ru-RU" dirty="0" smtClean="0"/>
              <a:t> – летчик, герой России 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Павлова </a:t>
            </a:r>
            <a:endParaRPr lang="ru-RU" dirty="0"/>
          </a:p>
        </p:txBody>
      </p:sp>
      <p:pic>
        <p:nvPicPr>
          <p:cNvPr id="11266" name="Picture 2" descr="D:\ДОУ планы\аттестация\для портфолио\мои разработки\для презентации\до войны дом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4143404" cy="4005588"/>
          </a:xfrm>
          <a:prstGeom prst="rect">
            <a:avLst/>
          </a:prstGeom>
          <a:noFill/>
        </p:spPr>
      </p:pic>
      <p:pic>
        <p:nvPicPr>
          <p:cNvPr id="11267" name="Picture 3" descr="D:\ДОУ планы\аттестация\для портфолио\мои разработки\для презентации\дом Павлов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785926"/>
            <a:ext cx="4210080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Мать и дитя</a:t>
            </a:r>
            <a:endParaRPr lang="ru-RU" dirty="0"/>
          </a:p>
        </p:txBody>
      </p:sp>
      <p:pic>
        <p:nvPicPr>
          <p:cNvPr id="12290" name="Picture 2" descr="D:\ДОУ планы\аттестация\для портфолио\мои разработки\для презентации\мама и ребёно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82600"/>
            <a:ext cx="8229600" cy="5892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Спаси и Сохрани</a:t>
            </a:r>
            <a:endParaRPr lang="ru-RU" dirty="0"/>
          </a:p>
        </p:txBody>
      </p:sp>
      <p:pic>
        <p:nvPicPr>
          <p:cNvPr id="13314" name="Picture 2" descr="D:\ДОУ планы\аттестация\для портфолио\мои разработки\для презентации\oberig-1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2301" y="1357297"/>
            <a:ext cx="4385195" cy="50006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Зинаида Петровна Андреева (Селезнева)</a:t>
            </a:r>
            <a:endParaRPr lang="ru-RU" dirty="0"/>
          </a:p>
        </p:txBody>
      </p:sp>
      <p:pic>
        <p:nvPicPr>
          <p:cNvPr id="5" name="Рисунок 4" descr="Дитя Дома Павлов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500174"/>
            <a:ext cx="521497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274638"/>
            <a:ext cx="7443814" cy="9397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Писатель М. </a:t>
            </a:r>
            <a:r>
              <a:rPr lang="ru-RU" sz="2400" dirty="0" err="1" smtClean="0"/>
              <a:t>Ефетов</a:t>
            </a:r>
            <a:r>
              <a:rPr lang="ru-RU" sz="2400" dirty="0" smtClean="0"/>
              <a:t> и повесть «Девочка из Сталинграда»</a:t>
            </a:r>
            <a:endParaRPr lang="ru-RU" sz="2400" dirty="0"/>
          </a:p>
        </p:txBody>
      </p:sp>
      <p:pic>
        <p:nvPicPr>
          <p:cNvPr id="6" name="Рисунок 5" descr="Efetov M.S.-P001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142984"/>
            <a:ext cx="335758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fotki.yandex.ru/get/3809/camp11.94/0_49a87_9854cab5_XL"/>
          <p:cNvPicPr/>
          <p:nvPr/>
        </p:nvPicPr>
        <p:blipFill>
          <a:blip r:embed="rId5" cstate="print"/>
          <a:srcRect l="8535" r="3659" b="602"/>
          <a:stretch>
            <a:fillRect/>
          </a:stretch>
        </p:blipFill>
        <p:spPr bwMode="auto">
          <a:xfrm>
            <a:off x="5148064" y="1196752"/>
            <a:ext cx="342902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Счастливое детство</a:t>
            </a:r>
            <a:endParaRPr lang="ru-RU" dirty="0"/>
          </a:p>
        </p:txBody>
      </p:sp>
      <p:pic>
        <p:nvPicPr>
          <p:cNvPr id="1026" name="Picture 2" descr="D:\ДОУ планы\аттестация\для портфолио\мои разработки\для презентации\мама и ребенок 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2786058"/>
            <a:ext cx="4038600" cy="2690652"/>
          </a:xfrm>
        </p:spPr>
      </p:pic>
      <p:pic>
        <p:nvPicPr>
          <p:cNvPr id="1027" name="Picture 3" descr="D:\ДОУ планы\аттестация\для портфолио\мои разработки\для презентации\94000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57158" y="1428736"/>
            <a:ext cx="4038600" cy="421193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Памятники Великой Отечественной войны </a:t>
            </a:r>
            <a:endParaRPr lang="ru-RU" sz="2400" dirty="0"/>
          </a:p>
        </p:txBody>
      </p:sp>
      <p:pic>
        <p:nvPicPr>
          <p:cNvPr id="14338" name="Picture 2" descr="D:\ДОУ планы\аттестация\для портфолио\мои разработки\для презентации\для сравнен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3450" y="1285875"/>
            <a:ext cx="7277100" cy="4286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ДОУ планы\аттестация\для портфолио\мои разработки\для презентации\DSC035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ДОУ планы\аттестация\для портфолио\мои разработки\для презентации\05s02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0" y="1085850"/>
            <a:ext cx="7874000" cy="46863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ДОУ планы\аттестация\для портфолио\мои разработки\для презентации\volgograd-odin-iz-luchshix-goroda-rossii-dlya-semejnogo-otdyxa-www-ural-org-300x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24" y="785793"/>
            <a:ext cx="7096176" cy="53221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ДОУ планы\аттестация\для портфолио\мои разработки\для презентации\Рухлин Дети Сталингра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4096215" cy="3571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4214818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Дети Сталинграда. Скульптор Рухлин В.А. </a:t>
            </a:r>
            <a:endParaRPr lang="ru-RU" dirty="0"/>
          </a:p>
        </p:txBody>
      </p:sp>
      <p:pic>
        <p:nvPicPr>
          <p:cNvPr id="20483" name="Picture 3" descr="D:\ДОУ планы\аттестация\для портфолио\мои разработки\для презентации\Павловская Н.А. Дети Сталингра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14290"/>
            <a:ext cx="3152775" cy="609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71538" y="557214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Дети Сталинграда Н.А. Павловская 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ДОУ планы\аттестация\для портфолио\мои разработки\для презентации\57234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958" y="714356"/>
            <a:ext cx="8053503" cy="5357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ДОУ планы\аттестация\для портфолио\мои разработки\для презентации\54df4565810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2959" y="1000108"/>
            <a:ext cx="7512729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 планы\аттестация\для портфолио\мои разработки\для презентации\1327778537_kino-ussr.ru-stalingradskaya-bi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642918"/>
            <a:ext cx="3621907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У планы\аттестация\для портфолио\мои разработки\для презентации\счачтливое детст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000108"/>
            <a:ext cx="8222003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Сталинград до войны</a:t>
            </a:r>
            <a:endParaRPr lang="ru-RU" dirty="0"/>
          </a:p>
        </p:txBody>
      </p:sp>
      <p:pic>
        <p:nvPicPr>
          <p:cNvPr id="3074" name="Picture 2" descr="D:\ДОУ планы\аттестация\для портфолио\мои разработки\для презентации\До войн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786" y="1643050"/>
            <a:ext cx="4304014" cy="4357718"/>
          </a:xfrm>
          <a:prstGeom prst="rect">
            <a:avLst/>
          </a:prstGeom>
          <a:noFill/>
        </p:spPr>
      </p:pic>
      <p:pic>
        <p:nvPicPr>
          <p:cNvPr id="3075" name="Picture 3" descr="D:\ДОУ планы\аттестация\для портфолио\мои разработки\для презентации\фото детств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663140"/>
            <a:ext cx="4038600" cy="24000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Война в Сталинграде</a:t>
            </a:r>
            <a:endParaRPr lang="ru-RU" dirty="0"/>
          </a:p>
        </p:txBody>
      </p:sp>
      <p:pic>
        <p:nvPicPr>
          <p:cNvPr id="4098" name="Picture 2" descr="D:\ДОУ планы\аттестация\для портфолио\мои разработки\для презентации\фашист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396496"/>
            <a:ext cx="3429024" cy="3032767"/>
          </a:xfrm>
          <a:prstGeom prst="rect">
            <a:avLst/>
          </a:prstGeom>
          <a:noFill/>
        </p:spPr>
      </p:pic>
      <p:pic>
        <p:nvPicPr>
          <p:cNvPr id="4100" name="Picture 4" descr="D:\ДОУ планы\аттестация\для портфолио\мои разработки\для презентации\скульптура Дети Сталинграда Н.А. Павловско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1928802"/>
            <a:ext cx="4868766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ДОУ планы\аттестация\для портфолио\мои разработки\для презентации\marshal-zhukov-ch-4-shturm-berlina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582759"/>
            <a:ext cx="7143800" cy="60158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Горящий Сталинград</a:t>
            </a:r>
            <a:endParaRPr lang="ru-RU" dirty="0"/>
          </a:p>
        </p:txBody>
      </p:sp>
      <p:pic>
        <p:nvPicPr>
          <p:cNvPr id="5123" name="Picture 3" descr="D:\ДОУ планы\аттестация\для портфолио\мои разработки\для презентации\4108024175494793154.jp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5189" t="8253" r="4598" b="8714"/>
          <a:stretch>
            <a:fillRect/>
          </a:stretch>
        </p:blipFill>
        <p:spPr bwMode="auto">
          <a:xfrm>
            <a:off x="405527" y="1357298"/>
            <a:ext cx="8588336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Женщины и дети на войне</a:t>
            </a:r>
            <a:endParaRPr lang="ru-RU" dirty="0"/>
          </a:p>
        </p:txBody>
      </p:sp>
      <p:pic>
        <p:nvPicPr>
          <p:cNvPr id="6146" name="Picture 2" descr="D:\ДОУ планы\аттестация\для портфолио\мои разработки\для презентации\hello_html_20ed7c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00174"/>
            <a:ext cx="3911144" cy="2571768"/>
          </a:xfrm>
          <a:prstGeom prst="rect">
            <a:avLst/>
          </a:prstGeom>
          <a:noFill/>
        </p:spPr>
      </p:pic>
      <p:pic>
        <p:nvPicPr>
          <p:cNvPr id="6149" name="Picture 5" descr="D:\ДОУ планы\аттестация\для портфолио\мои разработки\для презентации\img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571612"/>
            <a:ext cx="3810025" cy="3357586"/>
          </a:xfrm>
          <a:prstGeom prst="rect">
            <a:avLst/>
          </a:prstGeom>
          <a:noFill/>
        </p:spPr>
      </p:pic>
      <p:pic>
        <p:nvPicPr>
          <p:cNvPr id="6150" name="Picture 6" descr="D:\ДОУ планы\аттестация\для портфолио\мои разработки\для презентации\сталингра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905229"/>
            <a:ext cx="4429156" cy="295277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ДОУ планы\аттестация\для портфолио\мои разработки\для презентации\4191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66"/>
            <a:ext cx="8927912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601</Words>
  <Application>Microsoft Office PowerPoint</Application>
  <PresentationFormat>Экран (4:3)</PresentationFormat>
  <Paragraphs>59</Paragraphs>
  <Slides>27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Дети Сталинграда </vt:lpstr>
      <vt:lpstr>Счастливое детство</vt:lpstr>
      <vt:lpstr>Слайд 3</vt:lpstr>
      <vt:lpstr>Сталинград до войны</vt:lpstr>
      <vt:lpstr>Война в Сталинграде</vt:lpstr>
      <vt:lpstr>Слайд 6</vt:lpstr>
      <vt:lpstr>Горящий Сталинград</vt:lpstr>
      <vt:lpstr>Женщины и дети на войне</vt:lpstr>
      <vt:lpstr>Слайд 9</vt:lpstr>
      <vt:lpstr>Слайд 10</vt:lpstr>
      <vt:lpstr>Защитники - богатыри</vt:lpstr>
      <vt:lpstr>Слайд 12</vt:lpstr>
      <vt:lpstr>Слайд 13</vt:lpstr>
      <vt:lpstr>Слайд 14</vt:lpstr>
      <vt:lpstr>Дом Павлова </vt:lpstr>
      <vt:lpstr>Мать и дитя</vt:lpstr>
      <vt:lpstr>Спаси и Сохрани</vt:lpstr>
      <vt:lpstr>Зинаида Петровна Андреева (Селезнева)</vt:lpstr>
      <vt:lpstr>Писатель М. Ефетов и повесть «Девочка из Сталинграда»</vt:lpstr>
      <vt:lpstr>Памятники Великой Отечественной войны 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Сталинград</dc:title>
  <dc:creator>Windows User</dc:creator>
  <cp:lastModifiedBy>Светлана Локотилова</cp:lastModifiedBy>
  <cp:revision>21</cp:revision>
  <dcterms:created xsi:type="dcterms:W3CDTF">2017-01-16T17:36:15Z</dcterms:created>
  <dcterms:modified xsi:type="dcterms:W3CDTF">2025-01-21T15:54:16Z</dcterms:modified>
</cp:coreProperties>
</file>