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6" r:id="rId3"/>
    <p:sldId id="257" r:id="rId4"/>
    <p:sldId id="258" r:id="rId5"/>
    <p:sldId id="259" r:id="rId6"/>
    <p:sldId id="260" r:id="rId7"/>
    <p:sldId id="263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4" r:id="rId16"/>
    <p:sldId id="276" r:id="rId17"/>
    <p:sldId id="277" r:id="rId18"/>
    <p:sldId id="278" r:id="rId19"/>
    <p:sldId id="279" r:id="rId20"/>
    <p:sldId id="282" r:id="rId21"/>
    <p:sldId id="28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84" d="100"/>
          <a:sy n="84" d="100"/>
        </p:scale>
        <p:origin x="-504" y="-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0711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9853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845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704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1452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874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71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413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6173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88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23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27011">
              <a:schemeClr val="accent2">
                <a:lumMod val="75000"/>
              </a:schemeClr>
            </a:gs>
            <a:gs pos="12831">
              <a:schemeClr val="accent2">
                <a:lumMod val="75000"/>
              </a:schemeClr>
            </a:gs>
            <a:gs pos="47000">
              <a:schemeClr val="tx1"/>
            </a:gs>
            <a:gs pos="70000">
              <a:schemeClr val="accent2">
                <a:lumMod val="75000"/>
              </a:schemeClr>
            </a:gs>
            <a:gs pos="100000">
              <a:schemeClr val="tx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6493B-B4E5-4B4D-8C87-CCDE8A1EF36C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4BFE8-B0FB-47B0-B3E4-F026D0C3C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533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814585"/>
            <a:ext cx="12113701" cy="108638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ПОДВИГ   СТАЛИНГРАДА </a:t>
            </a:r>
            <a:b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 ПОЛОТНАХ    ХУДОЖНИКОВ</a:t>
            </a:r>
            <a:endParaRPr lang="ru-RU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sun9-59.userapi.com/impg/zfr70SnFKzM6WU4UUFRafO94ecUd2RhaqAXz4Q/0IGhpTcuugQ.jpg?size=900x606&amp;quality=95&amp;sign=94545deb3c9989f98d01c9c2a636e80f&amp;c_uniq_tag=-onpSu441862qlaWxRpZrwkVmq1AYU_xF6-KNO7DOVY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2567" y="2849417"/>
            <a:ext cx="5464758" cy="3679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12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subs.ru/group/uploads/er/eruditsiya-i-tvorchestvo/image/1675357191-732449-47603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272" y="168889"/>
            <a:ext cx="7403488" cy="5887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924198" y="5693109"/>
            <a:ext cx="3682290" cy="956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Модоров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Федор. </a:t>
            </a:r>
            <a:endParaRPr lang="ru-RU" sz="2400" b="1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Пулеметные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снайпера</a:t>
            </a:r>
            <a:r>
              <a:rPr lang="ru-RU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subs.ru/group/uploads/er/eruditsiya-i-tvorchestvo/image/1675345211-811253-27912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239" y="197345"/>
            <a:ext cx="6990101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709575" y="4424750"/>
            <a:ext cx="5571907" cy="2443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Марченко Георгий Иванович. Зенитная артиллерия в обороне Сталинграда. Холст, масло. 128х204. 1947. Военно-исторический музей артиллерии, инженерных войск и войск связи.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95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subs.ru/group/uploads/er/eruditsiya-i-tvorchestvo/image/1675334046-802010-18902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634" y="188957"/>
            <a:ext cx="6390836" cy="5574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711892" y="4414511"/>
            <a:ext cx="5480108" cy="2443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Григорьев Василий Иванович. Ночной бой под Сталинградом. Холст, масло. 180х200. 1942. Государственный центральный музей современной истории России.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563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ediasubs.ru/group/uploads/er/eruditsiya-i-tvorchestvo/image/1675343698-974654-270408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849" y="256068"/>
            <a:ext cx="4754101" cy="6228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346658" y="5440564"/>
            <a:ext cx="4909657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Балдина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И.М. Героиня Сталинградской битвы Наташа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Качуевская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1984 г.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885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35632-731563-301987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" y="180567"/>
            <a:ext cx="5905500" cy="6372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58187" y="4729113"/>
            <a:ext cx="5743313" cy="2048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Малуев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Борис Яковлевич. Сталинград. Холст, масло. 106х98,5. 1967. Волгоградский музей изобразительных искусств имени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И.И.Машкова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44222-386623-273130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368" y="197344"/>
            <a:ext cx="7773674" cy="5305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91335" y="5588745"/>
            <a:ext cx="5373202" cy="467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Махов Б.И. Солдаты Сталинграда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231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57191-95111-47603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441" y="205734"/>
            <a:ext cx="6998592" cy="5695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78724" y="5900737"/>
            <a:ext cx="6096000" cy="8826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Самохвалов Александр Николаевич (1894 - 1971) «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Сталинградцы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1947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8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43420-740204-265160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655" y="214122"/>
            <a:ext cx="7092267" cy="4535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86628" y="4749562"/>
            <a:ext cx="6096000" cy="2048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Атака ,Сталинград. 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Steve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Noon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Стив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Нун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британский иллюстратор, родился в Кенте, Англия. С 1985 года работает профессиональным художником.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04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mediasubs.ru/group/uploads/er/eruditsiya-i-tvorchestvo/image/1675364494-273995-40964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37" y="247679"/>
            <a:ext cx="8265656" cy="5929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693" y="6176963"/>
            <a:ext cx="4633833" cy="467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Юрий Волков. Ни шагу назад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1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mediasubs.ru/group/uploads/er/eruditsiya-i-tvorchestvo/image/1675364495-860101-409646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43" y="142875"/>
            <a:ext cx="5715000" cy="657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040074" y="5168194"/>
            <a:ext cx="5889072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Пятахин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Николай Петрович (р.1946) «К Сталинграду. Резервы (танкисты)» 1983г.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43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43604-995798-268649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925" y="150917"/>
            <a:ext cx="6667500" cy="547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876424" y="4644412"/>
            <a:ext cx="5315575" cy="215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Волков Василий Романович. Бой за Сталинград. Холст, масло. 103х123. 1940-е. </a:t>
            </a:r>
            <a:endParaRPr lang="en-US" sz="2400" b="1" i="1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Омский </a:t>
            </a:r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государственный историко-краеведческий музей.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732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43471-937181-367411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251" y="230901"/>
            <a:ext cx="7087505" cy="5414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736358" y="5580150"/>
            <a:ext cx="5395725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Шварц Елизавета Исааковна (1912 - 1987) «На восстановлении Сталинграда» Холст, масло. 1943г.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90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191970"/>
            <a:ext cx="10515600" cy="9849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://mediasubs.ru/group/uploads/er/eruditsiya-i-tvorchestvo/image/1675345294-455611-283520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14" t="7042" r="7571" b="22565"/>
          <a:stretch/>
        </p:blipFill>
        <p:spPr bwMode="auto">
          <a:xfrm>
            <a:off x="2407641" y="264560"/>
            <a:ext cx="7055142" cy="4826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6599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35055-960292-195577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017" y="189007"/>
            <a:ext cx="7365961" cy="6295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8979" y="5788267"/>
            <a:ext cx="4058355" cy="467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i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Тарелкин</a:t>
            </a:r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Б.И. Товарищи.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3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2541" y="5738069"/>
            <a:ext cx="10515600" cy="1011181"/>
          </a:xfrm>
        </p:spPr>
        <p:txBody>
          <a:bodyPr>
            <a:normAutofit fontScale="90000"/>
          </a:bodyPr>
          <a:lstStyle/>
          <a:p>
            <a:r>
              <a:rPr lang="ru-RU" sz="27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Соколов-Скаля Павел Петрович. Артиллерия под Сталинградом. Холст, масло. 133х243. 1946. Военно-исторический музей артиллерии, инженерных войск и войск связи.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://mediasubs.ru/group/uploads/er/eruditsiya-i-tvorchestvo/image/1675335105-816522-199108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918" y="178099"/>
            <a:ext cx="8284129" cy="5199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2057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33444" y="5398920"/>
            <a:ext cx="5173211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i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Авакимян</a:t>
            </a:r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Олег </a:t>
            </a:r>
            <a:r>
              <a:rPr lang="ru-RU" sz="2400" b="1" i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Арцвикови</a:t>
            </a:r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 Сталинградом.1970-е </a:t>
            </a:r>
            <a:r>
              <a:rPr lang="ru-RU" sz="2400" b="1" i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Холст, масло. 57х124см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mediasubs.ru/group/uploads/er/eruditsiya-i-tvorchestvo/image/1675343874-618395-270637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345" y="238919"/>
            <a:ext cx="8430816" cy="5160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98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43526-706383-264621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009" y="196835"/>
            <a:ext cx="7518808" cy="5341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508858" y="5538038"/>
            <a:ext cx="6683142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Комаров Е.И. За Волгой для нас земли нет! Из цикла «В дни Сталинградской битвы». Автолитография.1946г. 41,5х59,5.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19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33768-833395-188630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504" y="210730"/>
            <a:ext cx="7263865" cy="6190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354396" y="5278753"/>
            <a:ext cx="29393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Игорь Растеряев. </a:t>
            </a:r>
            <a:endParaRPr lang="ru-RU" sz="2400" b="1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Курган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7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diasubs.ru/group/uploads/er/eruditsiya-i-tvorchestvo/image/1675345211-552587-27912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938" y="232937"/>
            <a:ext cx="7933439" cy="5429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743451" y="5735624"/>
            <a:ext cx="544854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 Константин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Финогенов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«Стена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Родимцева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90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5358" y="5687736"/>
            <a:ext cx="9246066" cy="1118580"/>
          </a:xfrm>
        </p:spPr>
        <p:txBody>
          <a:bodyPr>
            <a:normAutofit/>
          </a:bodyPr>
          <a:lstStyle/>
          <a:p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Горпенко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А. Панорама : фрагмент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Разгром немецко-фашистских войск под Сталинградом».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http://mediasubs.ru/group/uploads/er/eruditsiya-i-tvorchestvo/image/1675345508-881281-38763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030" y="205734"/>
            <a:ext cx="7621788" cy="5482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9356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269</Words>
  <Application>Microsoft Office PowerPoint</Application>
  <PresentationFormat>Произвольный</PresentationFormat>
  <Paragraphs>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ПОДВИГ   СТАЛИНГРАДА   В   ПОЛОТНАХ    ХУДОЖНИКОВ</vt:lpstr>
      <vt:lpstr>Слайд 2</vt:lpstr>
      <vt:lpstr>Слайд 3</vt:lpstr>
      <vt:lpstr>Соколов-Скаля Павел Петрович. Артиллерия под Сталинградом. Холст, масло. 133х243. 1946. Военно-исторический музей артиллерии, инженерных войск и войск связи.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 Шершнёва</dc:creator>
  <cp:lastModifiedBy>Светлана Локотилова</cp:lastModifiedBy>
  <cp:revision>10</cp:revision>
  <dcterms:created xsi:type="dcterms:W3CDTF">2024-02-02T08:19:42Z</dcterms:created>
  <dcterms:modified xsi:type="dcterms:W3CDTF">2025-01-21T17:22:04Z</dcterms:modified>
</cp:coreProperties>
</file>