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65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E4F75-6F08-47BB-BBAF-ABE0122D5324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EE9A72-863D-4FC8-9D24-E0E75166B3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E4F75-6F08-47BB-BBAF-ABE0122D5324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9A72-863D-4FC8-9D24-E0E75166B3E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1EE9A72-863D-4FC8-9D24-E0E75166B3E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E4F75-6F08-47BB-BBAF-ABE0122D5324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E4F75-6F08-47BB-BBAF-ABE0122D5324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1EE9A72-863D-4FC8-9D24-E0E75166B3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E4F75-6F08-47BB-BBAF-ABE0122D5324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EE9A72-863D-4FC8-9D24-E0E75166B3E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07E4F75-6F08-47BB-BBAF-ABE0122D5324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E9A72-863D-4FC8-9D24-E0E75166B3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E4F75-6F08-47BB-BBAF-ABE0122D5324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1EE9A72-863D-4FC8-9D24-E0E75166B3ED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E4F75-6F08-47BB-BBAF-ABE0122D5324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1EE9A72-863D-4FC8-9D24-E0E75166B3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E4F75-6F08-47BB-BBAF-ABE0122D5324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1EE9A72-863D-4FC8-9D24-E0E75166B3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EE9A72-863D-4FC8-9D24-E0E75166B3ED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E4F75-6F08-47BB-BBAF-ABE0122D5324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1EE9A72-863D-4FC8-9D24-E0E75166B3E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07E4F75-6F08-47BB-BBAF-ABE0122D5324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07E4F75-6F08-47BB-BBAF-ABE0122D5324}" type="datetimeFigureOut">
              <a:rPr lang="ru-RU" smtClean="0"/>
              <a:t>28.10.2018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EE9A72-863D-4FC8-9D24-E0E75166B3ED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26" name="Picture 1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000240"/>
            <a:ext cx="8643998" cy="472157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214290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 smtClean="0"/>
              <a:t>Правила поведения детей на прогулке зимой </a:t>
            </a:r>
            <a:endParaRPr lang="ru-RU" sz="6600" dirty="0"/>
          </a:p>
        </p:txBody>
      </p:sp>
      <p:sp>
        <p:nvSpPr>
          <p:cNvPr id="64522" name="AutoShape 10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4524" name="AutoShape 1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428604"/>
            <a:ext cx="75724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Надевать рукавички, шапку, застегивать все пуговицы нужно еще до выхода на улицу. Поскольку холодный воздух может проникнуть под одежку</a:t>
            </a:r>
            <a:r>
              <a:rPr lang="ru-RU" sz="3200" dirty="0" smtClean="0"/>
              <a:t>;</a:t>
            </a:r>
            <a:br>
              <a:rPr lang="ru-RU" sz="3200" dirty="0" smtClean="0"/>
            </a:br>
            <a:r>
              <a:rPr lang="ru-RU" sz="3200" dirty="0"/>
              <a:t>Периодически </a:t>
            </a:r>
            <a:r>
              <a:rPr lang="ru-RU" sz="3200" dirty="0" smtClean="0"/>
              <a:t>заходить</a:t>
            </a:r>
          </a:p>
          <a:p>
            <a:r>
              <a:rPr lang="ru-RU" sz="3200" dirty="0" smtClean="0"/>
              <a:t>в </a:t>
            </a:r>
            <a:r>
              <a:rPr lang="ru-RU" sz="3200" dirty="0"/>
              <a:t>дом, чтобы </a:t>
            </a:r>
            <a:endParaRPr lang="ru-RU" sz="3200" dirty="0" smtClean="0"/>
          </a:p>
          <a:p>
            <a:r>
              <a:rPr lang="ru-RU" sz="3200" dirty="0" smtClean="0"/>
              <a:t>согреться </a:t>
            </a:r>
            <a:r>
              <a:rPr lang="ru-RU" sz="3200" dirty="0"/>
              <a:t>и </a:t>
            </a:r>
            <a:r>
              <a:rPr lang="ru-RU" sz="3200" dirty="0" smtClean="0"/>
              <a:t>снять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влажную </a:t>
            </a:r>
            <a:r>
              <a:rPr lang="ru-RU" sz="3200" dirty="0" smtClean="0"/>
              <a:t>одежду</a:t>
            </a:r>
          </a:p>
        </p:txBody>
      </p:sp>
      <p:pic>
        <p:nvPicPr>
          <p:cNvPr id="53252" name="Picture 4" descr="Картинки по запросу детей зимой иллюстр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3407143"/>
            <a:ext cx="4750662" cy="31651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2" descr="Картинки по запросу техника безопасности для детей во время гололе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28" name="AutoShape 4" descr="Картинки по запросу техника безопасности для детей во время гололе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85728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/>
              <a:t>Нельзя оставаться на улице когда метель или очень сильный мороз и ветер;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Нельзя грызть сосульки и есть снег. Поскольку снег очень грязный в нем могут быть токсичные вещества. Да и можно запросто простудиться;</a:t>
            </a:r>
          </a:p>
        </p:txBody>
      </p:sp>
      <p:sp>
        <p:nvSpPr>
          <p:cNvPr id="52232" name="AutoShape 8" descr="Картинки по запросу иллюстрации нельзя есть сосуль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36" name="AutoShape 12" descr="Картинки по запросу иллюстрации есть сосуль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38" name="AutoShape 1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2240" name="Picture 16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 l="10098" r="32986"/>
          <a:stretch>
            <a:fillRect/>
          </a:stretch>
        </p:blipFill>
        <p:spPr bwMode="auto">
          <a:xfrm>
            <a:off x="4983892" y="642918"/>
            <a:ext cx="3764013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85728"/>
            <a:ext cx="507209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Нельзя прикладывать язычок к металлу;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Нужно ходить посередине тротуара, подальше от крыш домов. Ведь с крыши дома может упасть большая глыба снега вместе с сосульками;</a:t>
            </a:r>
          </a:p>
        </p:txBody>
      </p:sp>
      <p:pic>
        <p:nvPicPr>
          <p:cNvPr id="51204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 l="7813" r="15624"/>
          <a:stretch>
            <a:fillRect/>
          </a:stretch>
        </p:blipFill>
        <p:spPr bwMode="auto">
          <a:xfrm>
            <a:off x="4572000" y="3500438"/>
            <a:ext cx="4143404" cy="3044105"/>
          </a:xfrm>
          <a:prstGeom prst="rect">
            <a:avLst/>
          </a:prstGeom>
          <a:noFill/>
        </p:spPr>
      </p:pic>
      <p:pic>
        <p:nvPicPr>
          <p:cNvPr id="51206" name="Picture 6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 l="32500" t="1252" r="5833"/>
          <a:stretch>
            <a:fillRect/>
          </a:stretch>
        </p:blipFill>
        <p:spPr bwMode="auto">
          <a:xfrm>
            <a:off x="5214942" y="357166"/>
            <a:ext cx="3675490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8" name="Picture 1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357562"/>
            <a:ext cx="7143800" cy="311729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4282" y="285728"/>
            <a:ext cx="87154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Когда на тротуаре сплошной лед, ходить нужно маленькими шагами, наступая при этом на всю подошву;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Нельзя стоя кататься на санках, а на лыжах и коньках кататься нужно только в специально отведенных местах;</a:t>
            </a:r>
          </a:p>
        </p:txBody>
      </p:sp>
      <p:sp>
        <p:nvSpPr>
          <p:cNvPr id="50178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0" name="AutoShape 4" descr="Картинки по запросу  детей зимой иллюстрац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2" name="AutoShape 6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Картинки по запросу безопасность детей зимой иллюстр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600079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Если на горке много детей, нельзя толкаться и драться. А если горка расположена рядом с дорогой, или рядом много деревьев или забор, то для игры лучше подыскать другое место;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Снежки лепить небольшие, кидать их не очень сильно, а кидать в лицо вообще запрещено.</a:t>
            </a:r>
          </a:p>
        </p:txBody>
      </p:sp>
      <p:pic>
        <p:nvPicPr>
          <p:cNvPr id="6963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3429000"/>
            <a:ext cx="3797747" cy="3294325"/>
          </a:xfrm>
          <a:prstGeom prst="rect">
            <a:avLst/>
          </a:prstGeom>
          <a:noFill/>
        </p:spPr>
      </p:pic>
      <p:pic>
        <p:nvPicPr>
          <p:cNvPr id="69636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929322" y="1071546"/>
            <a:ext cx="2857500" cy="2171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Картинки по запросу картинки правила поведения зимой"/>
          <p:cNvPicPr>
            <a:picLocks noChangeAspect="1" noChangeArrowheads="1"/>
          </p:cNvPicPr>
          <p:nvPr/>
        </p:nvPicPr>
        <p:blipFill>
          <a:blip r:embed="rId2" cstate="print"/>
          <a:srcRect r="3844" b="55750"/>
          <a:stretch>
            <a:fillRect/>
          </a:stretch>
        </p:blipFill>
        <p:spPr bwMode="auto">
          <a:xfrm>
            <a:off x="0" y="0"/>
            <a:ext cx="910715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Картинки по запросу картинки правила поведения зимой"/>
          <p:cNvPicPr>
            <a:picLocks noChangeAspect="1" noChangeArrowheads="1"/>
          </p:cNvPicPr>
          <p:nvPr/>
        </p:nvPicPr>
        <p:blipFill>
          <a:blip r:embed="rId2" cstate="print"/>
          <a:srcRect t="43750" r="-1421"/>
          <a:stretch>
            <a:fillRect/>
          </a:stretch>
        </p:blipFill>
        <p:spPr bwMode="auto">
          <a:xfrm>
            <a:off x="-32" y="0"/>
            <a:ext cx="9286940" cy="68075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108</TotalTime>
  <Words>100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11</cp:revision>
  <dcterms:created xsi:type="dcterms:W3CDTF">2018-10-28T11:41:23Z</dcterms:created>
  <dcterms:modified xsi:type="dcterms:W3CDTF">2018-10-28T13:29:58Z</dcterms:modified>
</cp:coreProperties>
</file>