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5" r:id="rId4"/>
    <p:sldId id="277" r:id="rId5"/>
    <p:sldId id="267" r:id="rId6"/>
    <p:sldId id="269" r:id="rId7"/>
    <p:sldId id="259" r:id="rId8"/>
    <p:sldId id="279" r:id="rId9"/>
    <p:sldId id="296" r:id="rId10"/>
    <p:sldId id="280" r:id="rId11"/>
    <p:sldId id="281" r:id="rId12"/>
    <p:sldId id="282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5" r:id="rId22"/>
    <p:sldId id="29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990000"/>
    <a:srgbClr val="333300"/>
    <a:srgbClr val="663300"/>
    <a:srgbClr val="302D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119" autoAdjust="0"/>
  </p:normalViewPr>
  <p:slideViewPr>
    <p:cSldViewPr>
      <p:cViewPr varScale="1">
        <p:scale>
          <a:sx n="76" d="100"/>
          <a:sy n="76" d="100"/>
        </p:scale>
        <p:origin x="-1565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051-152C-417A-9F46-A9BDE0689A97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E9DD-1F3C-4408-877E-D6D78856C5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548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051-152C-417A-9F46-A9BDE0689A97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E9DD-1F3C-4408-877E-D6D78856C5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8424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051-152C-417A-9F46-A9BDE0689A97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E9DD-1F3C-4408-877E-D6D78856C5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2400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051-152C-417A-9F46-A9BDE0689A97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E9DD-1F3C-4408-877E-D6D78856C5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3925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051-152C-417A-9F46-A9BDE0689A97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E9DD-1F3C-4408-877E-D6D78856C5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6112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051-152C-417A-9F46-A9BDE0689A97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E9DD-1F3C-4408-877E-D6D78856C5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4483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051-152C-417A-9F46-A9BDE0689A97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E9DD-1F3C-4408-877E-D6D78856C5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5045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051-152C-417A-9F46-A9BDE0689A97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E9DD-1F3C-4408-877E-D6D78856C5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3205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051-152C-417A-9F46-A9BDE0689A97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E9DD-1F3C-4408-877E-D6D78856C5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4845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051-152C-417A-9F46-A9BDE0689A97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E9DD-1F3C-4408-877E-D6D78856C5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3124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03051-152C-417A-9F46-A9BDE0689A97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E9DD-1F3C-4408-877E-D6D78856C5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1120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03051-152C-417A-9F46-A9BDE0689A97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AE9DD-1F3C-4408-877E-D6D78856C5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565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48681"/>
            <a:ext cx="8134672" cy="305177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dirty="0" smtClean="0"/>
              <a:t>Блокада в картинах художников</a:t>
            </a:r>
            <a:endParaRPr lang="ru-RU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8926" y="4071942"/>
            <a:ext cx="2848372" cy="179718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5514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920880" cy="136815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Н. М. </a:t>
            </a:r>
            <a:r>
              <a:rPr lang="ru-RU" sz="32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Быльев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-Протопопов. "Баррикада. Ленинград".</a:t>
            </a:r>
            <a:br>
              <a:rPr lang="ru-RU" sz="32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Из серии "Блокадные рисунки". 1941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img-fotki.yandex.ru/get/52765/51667439.6e4/0_1233d8_4777279d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00808"/>
            <a:ext cx="6395864" cy="4852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48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1340768"/>
            <a:ext cx="3754760" cy="460851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Я. Н. Николаев. "Ленинград. Зима 1941/42 года. Очередь за хлебом". 1941-42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422" y="620688"/>
            <a:ext cx="4018046" cy="576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7764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58417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Н. М. </a:t>
            </a:r>
            <a:r>
              <a:rPr lang="ru-RU" sz="36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Быльев</a:t>
            </a:r>
            <a: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-Протопопов. "У Медного всадника зимой. На Неву за водой". Из серии "Блокадные рисунки". 1941-42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6" name="Picture 2" descr="https://img-fotki.yandex.ru/get/50526/51667439.6e4/0_1233e8_a7a16f47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88839"/>
            <a:ext cx="6117224" cy="4396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5830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В. А. </a:t>
            </a:r>
            <a:r>
              <a:rPr lang="ru-RU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Кучумов</a:t>
            </a: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"За водой". 1942.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8640960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1586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8667" y="1052736"/>
            <a:ext cx="2891805" cy="316835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Н. Х. Рутковский. "За водой". 1942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41330" y="1484784"/>
            <a:ext cx="2880320" cy="259228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4578" name="Picture 2" descr="https://img-fotki.yandex.ru/get/108497/51667439.6e4/0_1233e0_818f0908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3"/>
            <a:ext cx="5328592" cy="5281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6436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1628800"/>
            <a:ext cx="3240360" cy="302433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Г. П. </a:t>
            </a:r>
            <a:r>
              <a:rPr lang="ru-RU" sz="36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Фитингоф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"За водой на Неву". 1942.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4942622" cy="590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1943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7704856" cy="922114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Д.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Бучкин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"За водой. Улица Рубинштейна. Зима". 1941-1942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6912768" cy="4856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2834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70609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В. А. </a:t>
            </a:r>
            <a:r>
              <a:rPr lang="ru-RU" sz="36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Кучумов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"У Марсова поля". 1942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s://img-fotki.yandex.ru/get/108497/51667439.6e3/0_1233c6_4321af6b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60412"/>
            <a:ext cx="6827912" cy="4719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2143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В. А. </a:t>
            </a:r>
            <a:r>
              <a:rPr lang="ru-RU" sz="36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Кучумов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"Набережная Невы у Зимнего дворца". 1942.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28800"/>
            <a:ext cx="6192688" cy="4667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2150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7848872" cy="77809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Т. Н. Глебова. "В блокаду". 1942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9698" name="Picture 2" descr="https://img-fotki.yandex.ru/get/45704/51667439.6e3/0_1233c5_878805e7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8"/>
            <a:ext cx="6755904" cy="5134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001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435280" cy="43204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Соломон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</a:rPr>
              <a:t>Юдовин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51520" y="620689"/>
            <a:ext cx="4245868" cy="50405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333300"/>
                </a:solidFill>
              </a:rPr>
              <a:t>Блокадный Ленинград</a:t>
            </a:r>
            <a:endParaRPr lang="ru-RU" sz="2800" dirty="0">
              <a:solidFill>
                <a:srgbClr val="3333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3528" y="1124744"/>
            <a:ext cx="3816424" cy="5563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355976" y="548680"/>
            <a:ext cx="5112568" cy="57606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663300"/>
                </a:solidFill>
              </a:rPr>
              <a:t>Переезд на новую квартиру</a:t>
            </a:r>
            <a:endParaRPr lang="ru-RU" sz="2800" dirty="0">
              <a:solidFill>
                <a:srgbClr val="663300"/>
              </a:solidFill>
            </a:endParaRP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932040" y="1124744"/>
            <a:ext cx="4104456" cy="5596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1080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99412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П. М. Кондратьев. "На Фонтанке". </a:t>
            </a:r>
            <a:b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1942.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s://img-fotki.yandex.ru/get/113961/51667439.6e3/0_1233c8_4790ee6f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2816"/>
            <a:ext cx="7491127" cy="4185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3378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В. И. Курдов. "На Ладоге". 1943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7416824" cy="48487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736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704856" cy="93610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dirty="0" smtClean="0"/>
              <a:t>П. П. </a:t>
            </a:r>
            <a:r>
              <a:rPr lang="ru-RU" sz="3200" dirty="0" err="1" smtClean="0"/>
              <a:t>Григорьянц</a:t>
            </a:r>
            <a:r>
              <a:rPr lang="ru-RU" sz="3200" dirty="0" smtClean="0"/>
              <a:t>. "На 4-й линии</a:t>
            </a:r>
            <a:br>
              <a:rPr lang="ru-RU" sz="3200" dirty="0" smtClean="0"/>
            </a:br>
            <a:r>
              <a:rPr lang="ru-RU" sz="3200" dirty="0" smtClean="0"/>
              <a:t> Васильевского острова". 1943</a:t>
            </a:r>
            <a:endParaRPr lang="ru-RU" sz="3200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68760"/>
            <a:ext cx="6408712" cy="5046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7826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75656" y="116632"/>
            <a:ext cx="5832648" cy="64807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/>
              <a:t>Алексей Пахомов</a:t>
            </a:r>
            <a:endParaRPr lang="ru-RU" sz="3600" b="1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0" y="548680"/>
            <a:ext cx="4497388" cy="648071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990000"/>
                </a:solidFill>
              </a:rPr>
              <a:t>Везут в стационар</a:t>
            </a:r>
            <a:endParaRPr lang="ru-RU" sz="2800" dirty="0">
              <a:solidFill>
                <a:srgbClr val="99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9512" y="1268760"/>
            <a:ext cx="4104456" cy="5371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660232" y="692696"/>
            <a:ext cx="2088232" cy="720079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302D1C"/>
                </a:solidFill>
              </a:rPr>
              <a:t>За водой</a:t>
            </a:r>
            <a:endParaRPr lang="ru-RU" sz="2800" dirty="0">
              <a:solidFill>
                <a:srgbClr val="302D1C"/>
              </a:solidFill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8024" y="1412776"/>
            <a:ext cx="3960440" cy="5152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132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16633"/>
            <a:ext cx="3960440" cy="648071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В очаге поражения</a:t>
            </a:r>
            <a:endParaRPr lang="ru-RU" sz="2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08104" y="188640"/>
            <a:ext cx="3312368" cy="72008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На постах</a:t>
            </a:r>
            <a:endParaRPr lang="ru-RU" sz="28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3896532" cy="5328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24744"/>
            <a:ext cx="4035765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5952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92211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333300"/>
                </a:solidFill>
              </a:rPr>
              <a:t>Соломон </a:t>
            </a:r>
            <a:r>
              <a:rPr lang="ru-RU" sz="3600" b="1" dirty="0" err="1" smtClean="0">
                <a:solidFill>
                  <a:srgbClr val="333300"/>
                </a:solidFill>
              </a:rPr>
              <a:t>Самсонович</a:t>
            </a:r>
            <a:r>
              <a:rPr lang="ru-RU" sz="3600" b="1" dirty="0" smtClean="0">
                <a:solidFill>
                  <a:srgbClr val="333300"/>
                </a:solidFill>
              </a:rPr>
              <a:t>  </a:t>
            </a:r>
            <a:r>
              <a:rPr lang="ru-RU" sz="3600" b="1" dirty="0" err="1" smtClean="0">
                <a:solidFill>
                  <a:srgbClr val="333300"/>
                </a:solidFill>
              </a:rPr>
              <a:t>Бойм</a:t>
            </a:r>
            <a:r>
              <a:rPr lang="ru-RU" sz="3600" b="1" dirty="0" smtClean="0">
                <a:solidFill>
                  <a:srgbClr val="333300"/>
                </a:solidFill>
              </a:rPr>
              <a:t>.</a:t>
            </a:r>
            <a:br>
              <a:rPr lang="ru-RU" sz="3600" b="1" dirty="0" smtClean="0">
                <a:solidFill>
                  <a:srgbClr val="333300"/>
                </a:solidFill>
              </a:rPr>
            </a:br>
            <a:r>
              <a:rPr lang="ru-RU" sz="3600" b="1" dirty="0" smtClean="0">
                <a:solidFill>
                  <a:srgbClr val="333300"/>
                </a:solidFill>
              </a:rPr>
              <a:t> Вода из Невы.</a:t>
            </a:r>
            <a:endParaRPr lang="ru-RU" sz="3600" b="1" dirty="0">
              <a:solidFill>
                <a:srgbClr val="3333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4.404content.com/1/12/08/548230793054128004/full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7056784" cy="5222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656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0"/>
            <a:ext cx="6264696" cy="69269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663300"/>
                </a:solidFill>
              </a:rPr>
              <a:t>Николай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663300"/>
                </a:solidFill>
              </a:rPr>
              <a:t>Павлов</a:t>
            </a:r>
            <a:endParaRPr lang="ru-RU" dirty="0">
              <a:solidFill>
                <a:srgbClr val="6633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0" y="764704"/>
            <a:ext cx="4497388" cy="792089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993300"/>
                </a:solidFill>
              </a:rPr>
              <a:t>Первый Вражеский налёт на Ленинград</a:t>
            </a:r>
            <a:endParaRPr lang="ru-RU" dirty="0">
              <a:solidFill>
                <a:srgbClr val="993300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3528" y="1700808"/>
            <a:ext cx="3119146" cy="4968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5436096" y="836713"/>
            <a:ext cx="3600400" cy="576064"/>
          </a:xfrm>
        </p:spPr>
        <p:txBody>
          <a:bodyPr/>
          <a:lstStyle/>
          <a:p>
            <a:r>
              <a:rPr lang="ru-RU" dirty="0" smtClean="0">
                <a:solidFill>
                  <a:srgbClr val="333300"/>
                </a:solidFill>
              </a:rPr>
              <a:t>После обстрела</a:t>
            </a:r>
            <a:endParaRPr lang="ru-RU" dirty="0">
              <a:solidFill>
                <a:srgbClr val="333300"/>
              </a:solidFill>
            </a:endParaRPr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1479" y="1628800"/>
            <a:ext cx="5407620" cy="4136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5758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7"/>
            <a:ext cx="7568952" cy="76688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err="1"/>
              <a:t>Непринцев</a:t>
            </a:r>
            <a:r>
              <a:rPr lang="ru-RU" dirty="0"/>
              <a:t> Ю.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Блокада</a:t>
            </a:r>
            <a:r>
              <a:rPr lang="ru-RU" dirty="0"/>
              <a:t>. 1943.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51.radikal.ru/i133/1101/8e/a3742fbb27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91605"/>
            <a:ext cx="6702567" cy="5130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5156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Н. И. Дормидонтов. "Зарево над Ленинградом". 1941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72816"/>
            <a:ext cx="5406623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5615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108012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Н. И. Дормидонтов. "Ленинград. На набережной Фонтанки в августе 1942". 1942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12776"/>
            <a:ext cx="6120680" cy="4965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3745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249</Words>
  <Application>Microsoft Office PowerPoint</Application>
  <PresentationFormat>Экран (4:3)</PresentationFormat>
  <Paragraphs>32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Блокада в картинах художников</vt:lpstr>
      <vt:lpstr>Соломон Юдовин</vt:lpstr>
      <vt:lpstr>Алексей Пахомов</vt:lpstr>
      <vt:lpstr> </vt:lpstr>
      <vt:lpstr>Соломон Самсонович  Бойм.  Вода из Невы.</vt:lpstr>
      <vt:lpstr>Николай Павлов</vt:lpstr>
      <vt:lpstr>Непринцев Ю. Блокада. 1943.</vt:lpstr>
      <vt:lpstr>Н. И. Дормидонтов. "Зарево над Ленинградом". 1941</vt:lpstr>
      <vt:lpstr>Н. И. Дормидонтов. "Ленинград. На набережной Фонтанки в августе 1942". 1942</vt:lpstr>
      <vt:lpstr>Н. М. Быльев-Протопопов. "Баррикада. Ленинград".  Из серии "Блокадные рисунки". 1941</vt:lpstr>
      <vt:lpstr>Я. Н. Николаев. "Ленинград. Зима 1941/42 года. Очередь за хлебом". 1941-42</vt:lpstr>
      <vt:lpstr>Н. М. Быльев-Протопопов. "У Медного всадника зимой. На Неву за водой". Из серии "Блокадные рисунки". 1941-42 </vt:lpstr>
      <vt:lpstr>В. А. Кучумов. "За водой". 1942.</vt:lpstr>
      <vt:lpstr>Н. Х. Рутковский. "За водой". 1942</vt:lpstr>
      <vt:lpstr>Г. П. Фитингоф. "За водой на Неву". 1942.</vt:lpstr>
      <vt:lpstr>П. Д. Бучкин. "За водой. Улица Рубинштейна. Зима". 1941-1942</vt:lpstr>
      <vt:lpstr>В. А. Кучумов. "У Марсова поля". 1942</vt:lpstr>
      <vt:lpstr>В. А. Кучумов. "Набережная Невы у Зимнего дворца". 1942.</vt:lpstr>
      <vt:lpstr>Т. Н. Глебова. "В блокаду". 1942</vt:lpstr>
      <vt:lpstr>П. М. Кондратьев. "На Фонтанке".  Январь 1942.</vt:lpstr>
      <vt:lpstr>В. И. Курдов. "На Ладоге". 1943</vt:lpstr>
      <vt:lpstr>П. П. Григорьянц. "На 4-й линии  Васильевского острова". 1943</vt:lpstr>
    </vt:vector>
  </TitlesOfParts>
  <Company>SPecialiST RePack &amp; SanBuild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Анжелика</dc:creator>
  <cp:lastModifiedBy>Светлана Локотилова</cp:lastModifiedBy>
  <cp:revision>111</cp:revision>
  <dcterms:created xsi:type="dcterms:W3CDTF">2019-01-12T20:06:29Z</dcterms:created>
  <dcterms:modified xsi:type="dcterms:W3CDTF">2025-01-16T08:55:35Z</dcterms:modified>
</cp:coreProperties>
</file>