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69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8245119-F5AB-4C65-AA84-0F6DC1AF59F9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BB320E5-5AEA-4BA1-9C99-9B10A0B28ED8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9CCD0CF-3899-4DD7-99B7-F14331552F53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22DD418-7D2B-4111-91C3-0C81273F463E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756ACDF-8231-420D-BBF1-893EBC9D954B}" type="slidenum">
              <a:rPr/>
              <a:pPr/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D58B031-567A-43DE-A0AB-66B05D9EE7B2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CADE90B-0DD5-4F0A-813F-E192AFA5D6B9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1BEED43-6A17-4732-84BC-394B8637A56C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8880" cy="5306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55713D6-A1B2-4B0D-AFA0-C7BBDDFECC29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F431A2F-50C2-4261-816E-E07F7094B785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B479BF0-E229-42DA-A71F-7AC1BD10B7AE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E977CE9-6B9E-4C44-9F3F-D4F116B63B30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ftr" idx="1"/>
          </p:nvPr>
        </p:nvSpPr>
        <p:spPr>
          <a:xfrm>
            <a:off x="3124080" y="641664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91440" rIns="90000" bIns="91440" anchor="b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7924680" y="6416640"/>
            <a:ext cx="761400" cy="364320"/>
          </a:xfrm>
          <a:prstGeom prst="rect">
            <a:avLst/>
          </a:prstGeom>
          <a:noFill/>
          <a:ln w="0">
            <a:noFill/>
          </a:ln>
        </p:spPr>
        <p:txBody>
          <a:bodyPr lIns="0" tIns="45000" rIns="0" bIns="45000"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pos="0" algn="l"/>
              </a:tabLst>
              <a:defRPr lang="en-US" sz="1200" b="0" strike="noStrike" spc="-1">
                <a:solidFill>
                  <a:srgbClr val="BCBCBC"/>
                </a:solidFill>
                <a:latin typeface="Times New Roman"/>
                <a:ea typeface="Times New Roman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fld id="{E053B36B-E20E-4D8B-9188-C968002B2F6E}" type="slidenum">
              <a:rPr lang="en-US" sz="1200" b="0" strike="noStrike" spc="-1">
                <a:solidFill>
                  <a:srgbClr val="BCBCBC"/>
                </a:solidFill>
                <a:latin typeface="Times New Roman"/>
                <a:ea typeface="Times New Roman"/>
              </a:rPr>
              <a:pPr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457200" y="641664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91440" rIns="90000" bIns="9144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2" name="Рисунок 214"/>
          <p:cNvPicPr/>
          <p:nvPr/>
        </p:nvPicPr>
        <p:blipFill>
          <a:blip r:embed="rId2" cstate="print"/>
          <a:stretch/>
        </p:blipFill>
        <p:spPr>
          <a:xfrm>
            <a:off x="50972" y="0"/>
            <a:ext cx="9179640" cy="6857280"/>
          </a:xfrm>
          <a:prstGeom prst="rect">
            <a:avLst/>
          </a:prstGeom>
          <a:ln w="0">
            <a:noFill/>
          </a:ln>
        </p:spPr>
      </p:pic>
      <p:sp>
        <p:nvSpPr>
          <p:cNvPr id="43" name="TextBox 215"/>
          <p:cNvSpPr/>
          <p:nvPr/>
        </p:nvSpPr>
        <p:spPr>
          <a:xfrm>
            <a:off x="1365480" y="2709000"/>
            <a:ext cx="6659640" cy="188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 dirty="0">
                <a:solidFill>
                  <a:srgbClr val="C00000"/>
                </a:solidFill>
                <a:latin typeface="Arial"/>
                <a:ea typeface="Droid Sans Fallback"/>
              </a:rPr>
              <a:t>        </a:t>
            </a:r>
            <a:r>
              <a:rPr lang="ru-RU" sz="2800" b="1" strike="noStrike" spc="-1" dirty="0" err="1">
                <a:solidFill>
                  <a:srgbClr val="C00000"/>
                </a:solidFill>
                <a:latin typeface="Arial"/>
                <a:ea typeface="Droid Sans Fallback"/>
              </a:rPr>
              <a:t>Квест</a:t>
            </a:r>
            <a:r>
              <a:rPr lang="ru-RU" sz="2800" b="1" strike="noStrike" spc="-1" dirty="0">
                <a:solidFill>
                  <a:srgbClr val="C00000"/>
                </a:solidFill>
                <a:latin typeface="Arial"/>
                <a:ea typeface="Droid Sans Fallback"/>
              </a:rPr>
              <a:t> </a:t>
            </a:r>
            <a:endParaRPr lang="ru-RU" sz="2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 dirty="0">
                <a:solidFill>
                  <a:srgbClr val="C00000"/>
                </a:solidFill>
                <a:latin typeface="Arial"/>
                <a:ea typeface="DejaVu Sans"/>
              </a:rPr>
              <a:t>«900 дней мужества»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для детей старшего дошкольного возраста, посвященный </a:t>
            </a:r>
            <a:r>
              <a:rPr lang="ru-RU" spc="-1" dirty="0" smtClean="0">
                <a:solidFill>
                  <a:srgbClr val="000000"/>
                </a:solidFill>
                <a:latin typeface="Arial"/>
                <a:ea typeface="DejaVu Sans"/>
              </a:rPr>
              <a:t>81 годовщине </a:t>
            </a:r>
            <a:r>
              <a:rPr lang="ru-RU" sz="18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полного освобождения Ленинграда от фашистской блокады. 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67639" y="6021288"/>
            <a:ext cx="1228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-1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2025год 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9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80" name="TextBox 5"/>
          <p:cNvSpPr/>
          <p:nvPr/>
        </p:nvSpPr>
        <p:spPr>
          <a:xfrm>
            <a:off x="2089440" y="116640"/>
            <a:ext cx="6658560" cy="57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Ладожское озеро…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81" name="Рисунок 3"/>
          <p:cNvPicPr/>
          <p:nvPr/>
        </p:nvPicPr>
        <p:blipFill>
          <a:blip r:embed="rId3" cstate="print"/>
          <a:stretch/>
        </p:blipFill>
        <p:spPr>
          <a:xfrm>
            <a:off x="947520" y="4199760"/>
            <a:ext cx="4620600" cy="30222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82" name="Picture 3"/>
          <p:cNvPicPr/>
          <p:nvPr/>
        </p:nvPicPr>
        <p:blipFill>
          <a:blip r:embed="rId4" cstate="print"/>
          <a:stretch/>
        </p:blipFill>
        <p:spPr>
          <a:xfrm>
            <a:off x="4140000" y="664560"/>
            <a:ext cx="4694040" cy="35344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4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85" name="TextBox 5"/>
          <p:cNvSpPr/>
          <p:nvPr/>
        </p:nvSpPr>
        <p:spPr>
          <a:xfrm>
            <a:off x="2089440" y="116640"/>
            <a:ext cx="6658560" cy="2050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 годы Великой Отечественной войны, наряду с легендарными танками Т-34,  символами победы стали и легендарные реактивные  установки «Катюша». 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86" name="Рисунок 4"/>
          <p:cNvPicPr/>
          <p:nvPr/>
        </p:nvPicPr>
        <p:blipFill>
          <a:blip r:embed="rId3" cstate="print"/>
          <a:stretch/>
        </p:blipFill>
        <p:spPr>
          <a:xfrm>
            <a:off x="1689120" y="2159640"/>
            <a:ext cx="6540120" cy="4265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8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89" name="TextBox 5"/>
          <p:cNvSpPr/>
          <p:nvPr/>
        </p:nvSpPr>
        <p:spPr>
          <a:xfrm>
            <a:off x="2089440" y="116640"/>
            <a:ext cx="6658560" cy="57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Звезда символ победы красной армии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90" name="Рисунок 3"/>
          <p:cNvPicPr/>
          <p:nvPr/>
        </p:nvPicPr>
        <p:blipFill>
          <a:blip r:embed="rId3" cstate="print"/>
          <a:stretch/>
        </p:blipFill>
        <p:spPr>
          <a:xfrm>
            <a:off x="4106160" y="657720"/>
            <a:ext cx="4760280" cy="3059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91" name="Рисунок 6"/>
          <p:cNvPicPr/>
          <p:nvPr/>
        </p:nvPicPr>
        <p:blipFill>
          <a:blip r:embed="rId4" cstate="print"/>
          <a:stretch/>
        </p:blipFill>
        <p:spPr>
          <a:xfrm>
            <a:off x="1137240" y="3899520"/>
            <a:ext cx="5223960" cy="29383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3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94" name="TextBox 5"/>
          <p:cNvSpPr/>
          <p:nvPr/>
        </p:nvSpPr>
        <p:spPr>
          <a:xfrm>
            <a:off x="2089440" y="116640"/>
            <a:ext cx="6730560" cy="191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15000"/>
              </a:lnSpc>
              <a:spcAft>
                <a:spcPts val="601"/>
              </a:spcAft>
              <a:buNone/>
            </a:pPr>
            <a:r>
              <a:rPr lang="ru-RU" sz="26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Блокадное кольцо в тисках сжимало город,</a:t>
            </a:r>
            <a:r>
              <a:rPr sz="2600"/>
              <a:t/>
            </a:r>
            <a:br>
              <a:rPr sz="2600"/>
            </a:br>
            <a:r>
              <a:rPr lang="ru-RU" sz="26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Но не сдавался храбрый арестант,</a:t>
            </a:r>
            <a:r>
              <a:rPr sz="2600"/>
              <a:t/>
            </a:r>
            <a:br>
              <a:rPr sz="2600"/>
            </a:br>
            <a:r>
              <a:rPr lang="ru-RU" sz="26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Он с болью выстоял, стерпел нужду и голод,</a:t>
            </a:r>
            <a:r>
              <a:rPr sz="2600"/>
              <a:t/>
            </a:r>
            <a:br>
              <a:rPr sz="2600"/>
            </a:br>
            <a:r>
              <a:rPr lang="ru-RU" sz="26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Зовется гордый город  - ЛЕНИНГРАД!</a:t>
            </a:r>
            <a:endParaRPr lang="ru-RU" sz="2600" b="0" strike="noStrike" spc="-1">
              <a:latin typeface="Arial"/>
            </a:endParaRPr>
          </a:p>
        </p:txBody>
      </p:sp>
      <p:pic>
        <p:nvPicPr>
          <p:cNvPr id="95" name="Рисунок 4"/>
          <p:cNvPicPr/>
          <p:nvPr/>
        </p:nvPicPr>
        <p:blipFill>
          <a:blip r:embed="rId3" cstate="print"/>
          <a:stretch/>
        </p:blipFill>
        <p:spPr>
          <a:xfrm>
            <a:off x="2267640" y="2068920"/>
            <a:ext cx="6552360" cy="43682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98" name="TextBox 5"/>
          <p:cNvSpPr/>
          <p:nvPr/>
        </p:nvSpPr>
        <p:spPr>
          <a:xfrm>
            <a:off x="2089440" y="116640"/>
            <a:ext cx="6730560" cy="524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9" name="Рисунок 3"/>
          <p:cNvPicPr/>
          <p:nvPr/>
        </p:nvPicPr>
        <p:blipFill>
          <a:blip r:embed="rId3" cstate="print"/>
          <a:stretch/>
        </p:blipFill>
        <p:spPr>
          <a:xfrm>
            <a:off x="1835640" y="1124640"/>
            <a:ext cx="7281360" cy="5463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Рисунок 214"/>
          <p:cNvPicPr/>
          <p:nvPr/>
        </p:nvPicPr>
        <p:blipFill>
          <a:blip r:embed="rId2" cstate="print"/>
          <a:stretch/>
        </p:blipFill>
        <p:spPr>
          <a:xfrm>
            <a:off x="0" y="360"/>
            <a:ext cx="9179640" cy="6857280"/>
          </a:xfrm>
          <a:prstGeom prst="rect">
            <a:avLst/>
          </a:prstGeom>
          <a:ln w="0">
            <a:noFill/>
          </a:ln>
        </p:spPr>
      </p:pic>
      <p:sp>
        <p:nvSpPr>
          <p:cNvPr id="46" name="TextBox 215"/>
          <p:cNvSpPr/>
          <p:nvPr/>
        </p:nvSpPr>
        <p:spPr>
          <a:xfrm>
            <a:off x="1365480" y="2709000"/>
            <a:ext cx="6659640" cy="188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7" name="Рисунок 1"/>
          <p:cNvPicPr/>
          <p:nvPr/>
        </p:nvPicPr>
        <p:blipFill>
          <a:blip r:embed="rId3" cstate="print"/>
          <a:stretch/>
        </p:blipFill>
        <p:spPr>
          <a:xfrm>
            <a:off x="1080" y="20880"/>
            <a:ext cx="4962240" cy="36288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48" name="Рисунок 2"/>
          <p:cNvPicPr/>
          <p:nvPr/>
        </p:nvPicPr>
        <p:blipFill>
          <a:blip r:embed="rId4" cstate="print"/>
          <a:stretch/>
        </p:blipFill>
        <p:spPr>
          <a:xfrm>
            <a:off x="4104000" y="3412080"/>
            <a:ext cx="5075640" cy="33285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49" name="Прямоугольник 3"/>
          <p:cNvSpPr/>
          <p:nvPr/>
        </p:nvSpPr>
        <p:spPr>
          <a:xfrm>
            <a:off x="5076000" y="907560"/>
            <a:ext cx="3960000" cy="222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Ленинград – это величественный город, основанный царем Петром Первым на берегах реки Нева.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50" name="Прямоугольник 4"/>
          <p:cNvSpPr/>
          <p:nvPr/>
        </p:nvSpPr>
        <p:spPr>
          <a:xfrm>
            <a:off x="196560" y="3964320"/>
            <a:ext cx="3655080" cy="1369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Город с красивыми памятниками, с великой историей.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2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10305000" cy="7029000"/>
          </a:xfrm>
          <a:prstGeom prst="rect">
            <a:avLst/>
          </a:prstGeom>
          <a:ln w="0">
            <a:noFill/>
          </a:ln>
        </p:spPr>
      </p:pic>
      <p:pic>
        <p:nvPicPr>
          <p:cNvPr id="53" name="Рисунок 4"/>
          <p:cNvPicPr/>
          <p:nvPr/>
        </p:nvPicPr>
        <p:blipFill>
          <a:blip r:embed="rId3" cstate="print"/>
          <a:stretch/>
        </p:blipFill>
        <p:spPr>
          <a:xfrm>
            <a:off x="2224440" y="1124640"/>
            <a:ext cx="6395760" cy="4796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10305000" cy="7029000"/>
          </a:xfrm>
          <a:prstGeom prst="rect">
            <a:avLst/>
          </a:prstGeom>
          <a:ln w="0">
            <a:noFill/>
          </a:ln>
        </p:spPr>
      </p:pic>
      <p:pic>
        <p:nvPicPr>
          <p:cNvPr id="56" name="Рисунок 3"/>
          <p:cNvPicPr/>
          <p:nvPr/>
        </p:nvPicPr>
        <p:blipFill>
          <a:blip r:embed="rId3" cstate="print"/>
          <a:stretch/>
        </p:blipFill>
        <p:spPr>
          <a:xfrm>
            <a:off x="2182680" y="2133000"/>
            <a:ext cx="6565680" cy="36766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57" name="TextBox 5"/>
          <p:cNvSpPr/>
          <p:nvPr/>
        </p:nvSpPr>
        <p:spPr>
          <a:xfrm>
            <a:off x="2267640" y="836640"/>
            <a:ext cx="650052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  <a:ea typeface="DejaVu Sans"/>
              </a:rPr>
              <a:t>Хлеб, жителям Ленинграда, выдавали по продуктовым карточкам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" name="Рисунок 2"/>
          <p:cNvPicPr/>
          <p:nvPr/>
        </p:nvPicPr>
        <p:blipFill>
          <a:blip r:embed="rId2" cstate="print"/>
          <a:stretch/>
        </p:blipFill>
        <p:spPr>
          <a:xfrm>
            <a:off x="-198720" y="-155880"/>
            <a:ext cx="10305000" cy="7029000"/>
          </a:xfrm>
          <a:prstGeom prst="rect">
            <a:avLst/>
          </a:prstGeom>
          <a:ln w="0">
            <a:noFill/>
          </a:ln>
        </p:spPr>
      </p:pic>
      <p:sp>
        <p:nvSpPr>
          <p:cNvPr id="60" name="TextBox 5"/>
          <p:cNvSpPr/>
          <p:nvPr/>
        </p:nvSpPr>
        <p:spPr>
          <a:xfrm>
            <a:off x="1835640" y="332640"/>
            <a:ext cx="7150680" cy="222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Дети в </a:t>
            </a: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блокадном Ленинграде</a:t>
            </a: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 вели себя как настоящие герои. Они могли, как взрослые, работать над </a:t>
            </a: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изготовлением</a:t>
            </a: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 деталей для пулеметов, артиллерийских снарядов и автоматов…. 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61" name="Рисунок 4"/>
          <p:cNvPicPr/>
          <p:nvPr/>
        </p:nvPicPr>
        <p:blipFill>
          <a:blip r:embed="rId3" cstate="print"/>
          <a:stretch/>
        </p:blipFill>
        <p:spPr>
          <a:xfrm>
            <a:off x="2123640" y="2493000"/>
            <a:ext cx="5659920" cy="4076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3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64" name="TextBox 5"/>
          <p:cNvSpPr/>
          <p:nvPr/>
        </p:nvSpPr>
        <p:spPr>
          <a:xfrm>
            <a:off x="2089440" y="116640"/>
            <a:ext cx="6658560" cy="191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 первые годы войны бойцы и командиры награждались орденами Красного Знамени, Красной Звезды, медалями «За отвагу», «За боевые заслуги». </a:t>
            </a:r>
            <a:endParaRPr lang="ru-RU" sz="2600" b="0" strike="noStrike" spc="-1">
              <a:latin typeface="Arial"/>
            </a:endParaRPr>
          </a:p>
        </p:txBody>
      </p:sp>
      <p:pic>
        <p:nvPicPr>
          <p:cNvPr id="65" name="Рисунок 3"/>
          <p:cNvPicPr/>
          <p:nvPr/>
        </p:nvPicPr>
        <p:blipFill>
          <a:blip r:embed="rId3" cstate="print"/>
          <a:stretch/>
        </p:blipFill>
        <p:spPr>
          <a:xfrm>
            <a:off x="1765080" y="2030040"/>
            <a:ext cx="6967080" cy="39189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7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68" name="TextBox 5"/>
          <p:cNvSpPr/>
          <p:nvPr/>
        </p:nvSpPr>
        <p:spPr>
          <a:xfrm>
            <a:off x="2089440" y="116640"/>
            <a:ext cx="6658560" cy="57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Летний головной убор у солдата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69" name="Рисунок 4"/>
          <p:cNvPicPr/>
          <p:nvPr/>
        </p:nvPicPr>
        <p:blipFill>
          <a:blip r:embed="rId3" cstate="print"/>
          <a:stretch/>
        </p:blipFill>
        <p:spPr>
          <a:xfrm>
            <a:off x="2915640" y="1412640"/>
            <a:ext cx="4796640" cy="4796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72" name="TextBox 5"/>
          <p:cNvSpPr/>
          <p:nvPr/>
        </p:nvSpPr>
        <p:spPr>
          <a:xfrm>
            <a:off x="2089440" y="116640"/>
            <a:ext cx="6658560" cy="1560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Т-34 - самый массовый танк времен второй Мировой Войны и послевоенного времени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73" name="Рисунок 3"/>
          <p:cNvPicPr/>
          <p:nvPr/>
        </p:nvPicPr>
        <p:blipFill>
          <a:blip r:embed="rId3" cstate="print"/>
          <a:stretch/>
        </p:blipFill>
        <p:spPr>
          <a:xfrm>
            <a:off x="1691640" y="1972440"/>
            <a:ext cx="6951240" cy="47239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5" name="Рисунок 2"/>
          <p:cNvPicPr/>
          <p:nvPr/>
        </p:nvPicPr>
        <p:blipFill>
          <a:blip r:embed="rId2" cstate="print"/>
          <a:stretch/>
        </p:blipFill>
        <p:spPr>
          <a:xfrm>
            <a:off x="17640" y="0"/>
            <a:ext cx="9882360" cy="7029000"/>
          </a:xfrm>
          <a:prstGeom prst="rect">
            <a:avLst/>
          </a:prstGeom>
          <a:ln w="0">
            <a:noFill/>
          </a:ln>
        </p:spPr>
      </p:pic>
      <p:sp>
        <p:nvSpPr>
          <p:cNvPr id="76" name="TextBox 5"/>
          <p:cNvSpPr/>
          <p:nvPr/>
        </p:nvSpPr>
        <p:spPr>
          <a:xfrm>
            <a:off x="2089440" y="116640"/>
            <a:ext cx="6658560" cy="2822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sz="26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Знамя Победы было красного цвета с золотой звездой и золотыми серпом и молотом. Серп и молот - это символы труда и трудящихся, тех, кто работает на фабриках и заводах, выращивает хлеб, звезда - символ защитников Отечества. </a:t>
            </a:r>
            <a:endParaRPr lang="ru-RU" sz="2600" b="0" strike="noStrike" spc="-1">
              <a:latin typeface="Arial"/>
            </a:endParaRPr>
          </a:p>
        </p:txBody>
      </p:sp>
      <p:pic>
        <p:nvPicPr>
          <p:cNvPr id="77" name="Рисунок 4"/>
          <p:cNvPicPr/>
          <p:nvPr/>
        </p:nvPicPr>
        <p:blipFill>
          <a:blip r:embed="rId3" cstate="print"/>
          <a:stretch/>
        </p:blipFill>
        <p:spPr>
          <a:xfrm>
            <a:off x="2080080" y="2990880"/>
            <a:ext cx="6300000" cy="37393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</TotalTime>
  <Words>180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Светлана Локотилова</cp:lastModifiedBy>
  <cp:revision>42</cp:revision>
  <dcterms:modified xsi:type="dcterms:W3CDTF">2025-01-16T08:05:53Z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15</vt:i4>
  </property>
  <property fmtid="{D5CDD505-2E9C-101B-9397-08002B2CF9AE}" pid="3" name="PresentationFormat">
    <vt:lpwstr>Экран (4:3)</vt:lpwstr>
  </property>
  <property fmtid="{D5CDD505-2E9C-101B-9397-08002B2CF9AE}" pid="4" name="Slides">
    <vt:i4>14</vt:i4>
  </property>
</Properties>
</file>